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88" r:id="rId2"/>
    <p:sldMasterId id="2147483716" r:id="rId3"/>
  </p:sldMasterIdLst>
  <p:notesMasterIdLst>
    <p:notesMasterId r:id="rId20"/>
  </p:notesMasterIdLst>
  <p:sldIdLst>
    <p:sldId id="257" r:id="rId4"/>
    <p:sldId id="269" r:id="rId5"/>
    <p:sldId id="624" r:id="rId6"/>
    <p:sldId id="266" r:id="rId7"/>
    <p:sldId id="270" r:id="rId8"/>
    <p:sldId id="271" r:id="rId9"/>
    <p:sldId id="264" r:id="rId10"/>
    <p:sldId id="631" r:id="rId11"/>
    <p:sldId id="265" r:id="rId12"/>
    <p:sldId id="630" r:id="rId13"/>
    <p:sldId id="629" r:id="rId14"/>
    <p:sldId id="632" r:id="rId15"/>
    <p:sldId id="633" r:id="rId16"/>
    <p:sldId id="634" r:id="rId17"/>
    <p:sldId id="625" r:id="rId18"/>
    <p:sldId id="62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pler, Katherine" initials="HK" lastIdx="3" clrIdx="0">
    <p:extLst>
      <p:ext uri="{19B8F6BF-5375-455C-9EA6-DF929625EA0E}">
        <p15:presenceInfo xmlns:p15="http://schemas.microsoft.com/office/powerpoint/2012/main" userId="S-1-5-21-2035299757-743199251-48716514-65451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4A8"/>
    <a:srgbClr val="005082"/>
    <a:srgbClr val="0064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17" autoAdjust="0"/>
    <p:restoredTop sz="94504" autoAdjust="0"/>
  </p:normalViewPr>
  <p:slideViewPr>
    <p:cSldViewPr snapToGrid="0">
      <p:cViewPr varScale="1">
        <p:scale>
          <a:sx n="84" d="100"/>
          <a:sy n="84" d="100"/>
        </p:scale>
        <p:origin x="124" y="372"/>
      </p:cViewPr>
      <p:guideLst/>
    </p:cSldViewPr>
  </p:slideViewPr>
  <p:outlineViewPr>
    <p:cViewPr>
      <p:scale>
        <a:sx n="25" d="100"/>
        <a:sy n="25" d="100"/>
      </p:scale>
      <p:origin x="0" y="-19736"/>
    </p:cViewPr>
  </p:outlineViewPr>
  <p:notesTextViewPr>
    <p:cViewPr>
      <p:scale>
        <a:sx n="1" d="1"/>
        <a:sy n="1" d="1"/>
      </p:scale>
      <p:origin x="0" y="0"/>
    </p:cViewPr>
  </p:notesTextViewPr>
  <p:sorterViewPr>
    <p:cViewPr>
      <p:scale>
        <a:sx n="125" d="100"/>
        <a:sy n="125" d="100"/>
      </p:scale>
      <p:origin x="0" y="-1502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86EEC2-01E8-417B-AD8B-0E8FE26CC433}" type="datetimeFigureOut">
              <a:rPr lang="en-US" smtClean="0"/>
              <a:t>9/11/2023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EFA20C-293D-4C31-92A1-2643AE36C4F8}" type="slidenum">
              <a:rPr lang="en-US" smtClean="0"/>
              <a:t>‹#›</a:t>
            </a:fld>
            <a:endParaRPr lang="en-US"/>
          </a:p>
        </p:txBody>
      </p:sp>
    </p:spTree>
    <p:extLst>
      <p:ext uri="{BB962C8B-B14F-4D97-AF65-F5344CB8AC3E}">
        <p14:creationId xmlns:p14="http://schemas.microsoft.com/office/powerpoint/2010/main" val="1165215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ection Break">
    <p:spTree>
      <p:nvGrpSpPr>
        <p:cNvPr id="1" name=""/>
        <p:cNvGrpSpPr/>
        <p:nvPr/>
      </p:nvGrpSpPr>
      <p:grpSpPr>
        <a:xfrm>
          <a:off x="0" y="0"/>
          <a:ext cx="0" cy="0"/>
          <a:chOff x="0" y="0"/>
          <a:chExt cx="0" cy="0"/>
        </a:xfrm>
      </p:grpSpPr>
      <p:pic>
        <p:nvPicPr>
          <p:cNvPr id="6"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66339" y="6083300"/>
            <a:ext cx="2054459" cy="740115"/>
          </a:xfrm>
          <a:prstGeom prst="rect">
            <a:avLst/>
          </a:prstGeom>
          <a:noFill/>
          <a:extLst>
            <a:ext uri="{909E8E84-426E-40dd-AFC4-6F175D3DCCD1}">
              <a14:hiddenFill xmlns:a14="http://schemas.microsoft.com/office/drawing/2010/main" xmlns="">
                <a:solidFill>
                  <a:srgbClr val="FFFFFF"/>
                </a:solidFill>
              </a14:hiddenFill>
            </a:ext>
          </a:extLst>
        </p:spPr>
      </p:pic>
      <p:pic>
        <p:nvPicPr>
          <p:cNvPr id="37" name="Picture 36" descr="aerial view of Argonne with APS in front 5730-00068.jpg"/>
          <p:cNvPicPr>
            <a:picLocks noChangeAspect="1"/>
          </p:cNvPicPr>
          <p:nvPr userDrawn="1"/>
        </p:nvPicPr>
        <p:blipFill rotWithShape="1">
          <a:blip r:embed="rId3" cstate="email">
            <a:extLst>
              <a:ext uri="{28A0092B-C50C-407E-A947-70E740481C1C}">
                <a14:useLocalDpi xmlns:a14="http://schemas.microsoft.com/office/drawing/2010/main" val="0"/>
              </a:ext>
            </a:extLst>
          </a:blip>
          <a:srcRect t="10682" b="7135"/>
          <a:stretch/>
        </p:blipFill>
        <p:spPr>
          <a:xfrm>
            <a:off x="0" y="0"/>
            <a:ext cx="12192000" cy="5984917"/>
          </a:xfrm>
          <a:prstGeom prst="rect">
            <a:avLst/>
          </a:prstGeom>
        </p:spPr>
      </p:pic>
      <p:sp>
        <p:nvSpPr>
          <p:cNvPr id="3" name="Text Placeholder 2"/>
          <p:cNvSpPr>
            <a:spLocks noGrp="1"/>
          </p:cNvSpPr>
          <p:nvPr>
            <p:ph type="body" sz="quarter" idx="10" hasCustomPrompt="1"/>
          </p:nvPr>
        </p:nvSpPr>
        <p:spPr>
          <a:xfrm>
            <a:off x="1" y="-14246"/>
            <a:ext cx="12191999" cy="5999163"/>
          </a:xfrm>
          <a:solidFill>
            <a:schemeClr val="accent2">
              <a:alpha val="90000"/>
            </a:schemeClr>
          </a:solidFill>
        </p:spPr>
        <p:txBody>
          <a:bodyPr lIns="457200" tIns="0" bIns="457200" anchor="ctr"/>
          <a:lstStyle>
            <a:lvl1pPr marL="0" indent="0">
              <a:buNone/>
              <a:defRPr sz="3733" b="1" cap="all" baseline="0">
                <a:solidFill>
                  <a:schemeClr val="bg1"/>
                </a:solidFill>
              </a:defRPr>
            </a:lvl1pPr>
          </a:lstStyle>
          <a:p>
            <a:pPr lvl="0"/>
            <a:r>
              <a:rPr lang="en-US" dirty="0"/>
              <a:t>Type in SECTION BREAK TITLE</a:t>
            </a:r>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19321874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LRG IMAGES - top horizont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4" name="Text Placeholder 3"/>
          <p:cNvSpPr>
            <a:spLocks noGrp="1"/>
          </p:cNvSpPr>
          <p:nvPr>
            <p:ph type="body" sz="quarter" idx="13"/>
          </p:nvPr>
        </p:nvSpPr>
        <p:spPr>
          <a:xfrm>
            <a:off x="651643" y="5475819"/>
            <a:ext cx="5486400" cy="915835"/>
          </a:xfrm>
        </p:spPr>
        <p:txBody>
          <a:bodyPr tIns="9144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133"/>
            </a:lvl4pPr>
            <a:lvl5pPr marL="1445648" indent="-228594">
              <a:spcBef>
                <a:spcPts val="0"/>
              </a:spcBef>
              <a:defRPr sz="2133"/>
            </a:lvl5pPr>
          </a:lstStyle>
          <a:p>
            <a:pPr lvl="0"/>
            <a:r>
              <a:rPr lang="en-US"/>
              <a:t>Click to edit Master text styles</a:t>
            </a:r>
          </a:p>
          <a:p>
            <a:pPr lvl="1"/>
            <a:r>
              <a:rPr lang="en-US"/>
              <a:t>Second level</a:t>
            </a:r>
          </a:p>
        </p:txBody>
      </p:sp>
      <p:sp>
        <p:nvSpPr>
          <p:cNvPr id="15" name="Text Placeholder 3"/>
          <p:cNvSpPr>
            <a:spLocks noGrp="1"/>
          </p:cNvSpPr>
          <p:nvPr>
            <p:ph type="body" sz="quarter" idx="14"/>
          </p:nvPr>
        </p:nvSpPr>
        <p:spPr>
          <a:xfrm>
            <a:off x="6288289" y="5475819"/>
            <a:ext cx="5463447" cy="915835"/>
          </a:xfrm>
        </p:spPr>
        <p:txBody>
          <a:bodyPr tIns="9144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133"/>
            </a:lvl4pPr>
            <a:lvl5pPr marL="1445648" indent="-228594">
              <a:spcBef>
                <a:spcPts val="0"/>
              </a:spcBef>
              <a:defRPr sz="2133"/>
            </a:lvl5pPr>
          </a:lstStyle>
          <a:p>
            <a:pPr lvl="0"/>
            <a:r>
              <a:rPr lang="en-US"/>
              <a:t>Click to edit Master text styles</a:t>
            </a:r>
          </a:p>
          <a:p>
            <a:pPr lvl="1"/>
            <a:r>
              <a:rPr lang="en-US"/>
              <a:t>Second level</a:t>
            </a:r>
          </a:p>
        </p:txBody>
      </p:sp>
      <p:sp>
        <p:nvSpPr>
          <p:cNvPr id="9" name="Picture Placeholder 4"/>
          <p:cNvSpPr>
            <a:spLocks noGrp="1"/>
          </p:cNvSpPr>
          <p:nvPr>
            <p:ph type="pic" sz="quarter" idx="15" hasCustomPrompt="1"/>
          </p:nvPr>
        </p:nvSpPr>
        <p:spPr>
          <a:xfrm>
            <a:off x="660905" y="1894417"/>
            <a:ext cx="5364480" cy="3581400"/>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2" name="Picture Placeholder 4"/>
          <p:cNvSpPr>
            <a:spLocks noGrp="1"/>
          </p:cNvSpPr>
          <p:nvPr>
            <p:ph type="pic" sz="quarter" idx="16" hasCustomPrompt="1"/>
          </p:nvPr>
        </p:nvSpPr>
        <p:spPr>
          <a:xfrm>
            <a:off x="6278733" y="1894417"/>
            <a:ext cx="5364480" cy="3581400"/>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TWO Large IMAGES w/bullets </a:t>
            </a:r>
            <a:br>
              <a:rPr lang="en-US" dirty="0"/>
            </a:br>
            <a:r>
              <a:rPr lang="en-US" dirty="0"/>
              <a:t>Headline in </a:t>
            </a:r>
            <a:r>
              <a:rPr lang="en-US" dirty="0" err="1"/>
              <a:t>arial</a:t>
            </a:r>
            <a:r>
              <a:rPr lang="en-US" dirty="0"/>
              <a:t> and all caps</a:t>
            </a:r>
          </a:p>
        </p:txBody>
      </p:sp>
      <p:sp>
        <p:nvSpPr>
          <p:cNvPr id="10" name="TextBox 9"/>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11" name="Text Placeholder 5"/>
          <p:cNvSpPr>
            <a:spLocks noGrp="1"/>
          </p:cNvSpPr>
          <p:nvPr>
            <p:ph type="body" sz="quarter" idx="12" hasCustomPrompt="1"/>
          </p:nvPr>
        </p:nvSpPr>
        <p:spPr>
          <a:xfrm>
            <a:off x="609602" y="13465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Tree>
    <p:extLst>
      <p:ext uri="{BB962C8B-B14F-4D97-AF65-F5344CB8AC3E}">
        <p14:creationId xmlns:p14="http://schemas.microsoft.com/office/powerpoint/2010/main" val="8664021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S/caption - TWO images">
    <p:spTree>
      <p:nvGrpSpPr>
        <p:cNvPr id="1" name=""/>
        <p:cNvGrpSpPr/>
        <p:nvPr/>
      </p:nvGrpSpPr>
      <p:grpSpPr>
        <a:xfrm>
          <a:off x="0" y="0"/>
          <a:ext cx="0" cy="0"/>
          <a:chOff x="0" y="0"/>
          <a:chExt cx="0" cy="0"/>
        </a:xfrm>
      </p:grpSpPr>
      <p:sp>
        <p:nvSpPr>
          <p:cNvPr id="9" name="Picture Placeholder 4"/>
          <p:cNvSpPr>
            <a:spLocks noGrp="1" noChangeAspect="1"/>
          </p:cNvSpPr>
          <p:nvPr>
            <p:ph type="pic" sz="quarter" idx="15" hasCustomPrompt="1"/>
          </p:nvPr>
        </p:nvSpPr>
        <p:spPr>
          <a:xfrm>
            <a:off x="902173" y="1889396"/>
            <a:ext cx="5053832" cy="3744153"/>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0" name="Text Placeholder 5"/>
          <p:cNvSpPr>
            <a:spLocks noGrp="1"/>
          </p:cNvSpPr>
          <p:nvPr>
            <p:ph type="body" sz="quarter" idx="17" hasCustomPrompt="1"/>
          </p:nvPr>
        </p:nvSpPr>
        <p:spPr>
          <a:xfrm>
            <a:off x="902173" y="5675246"/>
            <a:ext cx="5120640" cy="585031"/>
          </a:xfrm>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a:p>
            <a:r>
              <a:rPr lang="en-US" dirty="0"/>
              <a:t>Image Caption </a:t>
            </a:r>
          </a:p>
          <a:p>
            <a:r>
              <a:rPr lang="en-US" dirty="0"/>
              <a:t>Image Caption </a:t>
            </a:r>
          </a:p>
          <a:p>
            <a:r>
              <a:rPr lang="en-US" dirty="0"/>
              <a:t> </a:t>
            </a:r>
          </a:p>
        </p:txBody>
      </p:sp>
      <p:sp>
        <p:nvSpPr>
          <p:cNvPr id="2" name="Title 1"/>
          <p:cNvSpPr>
            <a:spLocks noGrp="1"/>
          </p:cNvSpPr>
          <p:nvPr>
            <p:ph type="title" hasCustomPrompt="1"/>
          </p:nvPr>
        </p:nvSpPr>
        <p:spPr/>
        <p:txBody>
          <a:bodyPr/>
          <a:lstStyle>
            <a:lvl1pPr>
              <a:defRPr/>
            </a:lvl1pPr>
          </a:lstStyle>
          <a:p>
            <a:r>
              <a:rPr lang="en-US" dirty="0"/>
              <a:t>TWO IMAGES with captions</a:t>
            </a:r>
            <a:br>
              <a:rPr lang="en-US" dirty="0"/>
            </a:br>
            <a:r>
              <a:rPr lang="en-US" dirty="0"/>
              <a:t>Headline in </a:t>
            </a:r>
            <a:r>
              <a:rPr lang="en-US" dirty="0" err="1"/>
              <a:t>arial</a:t>
            </a:r>
            <a:r>
              <a:rPr lang="en-US" dirty="0"/>
              <a:t> and all caps</a:t>
            </a:r>
          </a:p>
        </p:txBody>
      </p:sp>
      <p:sp>
        <p:nvSpPr>
          <p:cNvPr id="4" name="Slide Number Placeholder 3"/>
          <p:cNvSpPr>
            <a:spLocks noGrp="1"/>
          </p:cNvSpPr>
          <p:nvPr>
            <p:ph type="sldNum" sz="quarter" idx="19"/>
          </p:nvPr>
        </p:nvSpPr>
        <p:spPr/>
        <p:txBody>
          <a:bodyPr/>
          <a:lstStyle/>
          <a:p>
            <a:fld id="{AEFAAC5A-9C4F-4278-920D-DF2BAB595749}" type="slidenum">
              <a:rPr lang="en-US" smtClean="0"/>
              <a:pPr/>
              <a:t>‹#›</a:t>
            </a:fld>
            <a:endParaRPr lang="en-US" dirty="0"/>
          </a:p>
        </p:txBody>
      </p:sp>
      <p:sp>
        <p:nvSpPr>
          <p:cNvPr id="14" name="Text Placeholder 5"/>
          <p:cNvSpPr>
            <a:spLocks noGrp="1"/>
          </p:cNvSpPr>
          <p:nvPr>
            <p:ph type="body" sz="quarter" idx="12" hasCustomPrompt="1"/>
          </p:nvPr>
        </p:nvSpPr>
        <p:spPr>
          <a:xfrm>
            <a:off x="609602" y="13465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16" name="Picture Placeholder 4"/>
          <p:cNvSpPr>
            <a:spLocks noGrp="1" noChangeAspect="1"/>
          </p:cNvSpPr>
          <p:nvPr>
            <p:ph type="pic" sz="quarter" idx="21" hasCustomPrompt="1"/>
          </p:nvPr>
        </p:nvSpPr>
        <p:spPr>
          <a:xfrm>
            <a:off x="6353507" y="1888617"/>
            <a:ext cx="5053832" cy="3744153"/>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7" name="Text Placeholder 5"/>
          <p:cNvSpPr>
            <a:spLocks noGrp="1"/>
          </p:cNvSpPr>
          <p:nvPr>
            <p:ph type="body" sz="quarter" idx="22" hasCustomPrompt="1"/>
          </p:nvPr>
        </p:nvSpPr>
        <p:spPr>
          <a:xfrm>
            <a:off x="6353507" y="5674467"/>
            <a:ext cx="5120640" cy="585031"/>
          </a:xfrm>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a:p>
            <a:r>
              <a:rPr lang="en-US" dirty="0"/>
              <a:t>Image Caption </a:t>
            </a:r>
          </a:p>
          <a:p>
            <a:r>
              <a:rPr lang="en-US" dirty="0"/>
              <a:t>Image Caption </a:t>
            </a:r>
          </a:p>
          <a:p>
            <a:r>
              <a:rPr lang="en-US" dirty="0"/>
              <a:t> </a:t>
            </a:r>
          </a:p>
        </p:txBody>
      </p:sp>
      <p:sp>
        <p:nvSpPr>
          <p:cNvPr id="11" name="TextBox 10"/>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40808075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IMAGES">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2" y="1359249"/>
            <a:ext cx="11163868" cy="485427"/>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4" name="Text Placeholder 3"/>
          <p:cNvSpPr>
            <a:spLocks noGrp="1"/>
          </p:cNvSpPr>
          <p:nvPr>
            <p:ph type="body" sz="quarter" idx="13"/>
          </p:nvPr>
        </p:nvSpPr>
        <p:spPr>
          <a:xfrm>
            <a:off x="661172" y="3806613"/>
            <a:ext cx="3287445" cy="2146611"/>
          </a:xfrm>
        </p:spPr>
        <p:txBody>
          <a:bodyPr/>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defRPr sz="1600"/>
            </a:lvl4pPr>
            <a:lvl5pPr marL="1445648" indent="-228594">
              <a:defRPr sz="1600"/>
            </a:lvl5pPr>
          </a:lstStyle>
          <a:p>
            <a:pPr lvl="0"/>
            <a:r>
              <a:rPr lang="en-US"/>
              <a:t>Click to edit Master text styles</a:t>
            </a:r>
          </a:p>
          <a:p>
            <a:pPr lvl="1"/>
            <a:r>
              <a:rPr lang="en-US"/>
              <a:t>Second level</a:t>
            </a:r>
          </a:p>
          <a:p>
            <a:pPr lvl="2"/>
            <a:r>
              <a:rPr lang="en-US"/>
              <a:t>Third level</a:t>
            </a:r>
          </a:p>
        </p:txBody>
      </p:sp>
      <p:sp>
        <p:nvSpPr>
          <p:cNvPr id="15" name="Text Placeholder 3"/>
          <p:cNvSpPr>
            <a:spLocks noGrp="1"/>
          </p:cNvSpPr>
          <p:nvPr>
            <p:ph type="body" sz="quarter" idx="14"/>
          </p:nvPr>
        </p:nvSpPr>
        <p:spPr>
          <a:xfrm>
            <a:off x="4508115" y="3806613"/>
            <a:ext cx="3287445" cy="2146611"/>
          </a:xfrm>
        </p:spPr>
        <p:txBody>
          <a:bodyPr/>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defRPr sz="1600"/>
            </a:lvl4pPr>
            <a:lvl5pPr marL="1445648" indent="-228594">
              <a:defRPr sz="1600"/>
            </a:lvl5pPr>
          </a:lstStyle>
          <a:p>
            <a:pPr lvl="0"/>
            <a:r>
              <a:rPr lang="en-US"/>
              <a:t>Click to edit Master text styles</a:t>
            </a:r>
          </a:p>
          <a:p>
            <a:pPr lvl="1"/>
            <a:r>
              <a:rPr lang="en-US"/>
              <a:t>Second level</a:t>
            </a:r>
          </a:p>
          <a:p>
            <a:pPr lvl="2"/>
            <a:r>
              <a:rPr lang="en-US"/>
              <a:t>Third level</a:t>
            </a:r>
          </a:p>
        </p:txBody>
      </p:sp>
      <p:sp>
        <p:nvSpPr>
          <p:cNvPr id="9" name="Picture Placeholder 4"/>
          <p:cNvSpPr>
            <a:spLocks noGrp="1" noChangeAspect="1"/>
          </p:cNvSpPr>
          <p:nvPr>
            <p:ph type="pic" sz="quarter" idx="15" hasCustomPrompt="1"/>
          </p:nvPr>
        </p:nvSpPr>
        <p:spPr>
          <a:xfrm>
            <a:off x="670772" y="1887594"/>
            <a:ext cx="3148325" cy="182057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2" name="Picture Placeholder 4"/>
          <p:cNvSpPr>
            <a:spLocks noGrp="1" noChangeAspect="1"/>
          </p:cNvSpPr>
          <p:nvPr>
            <p:ph type="pic" sz="quarter" idx="16" hasCustomPrompt="1"/>
          </p:nvPr>
        </p:nvSpPr>
        <p:spPr>
          <a:xfrm>
            <a:off x="4517715" y="1887594"/>
            <a:ext cx="3148325" cy="182057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7" name="Text Placeholder 3"/>
          <p:cNvSpPr>
            <a:spLocks noGrp="1"/>
          </p:cNvSpPr>
          <p:nvPr>
            <p:ph type="body" sz="quarter" idx="19"/>
          </p:nvPr>
        </p:nvSpPr>
        <p:spPr>
          <a:xfrm>
            <a:off x="8348928" y="3809112"/>
            <a:ext cx="3287445" cy="2146611"/>
          </a:xfrm>
        </p:spPr>
        <p:txBody>
          <a:bodyPr/>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defRPr sz="1600"/>
            </a:lvl4pPr>
            <a:lvl5pPr marL="1445648" indent="-228594">
              <a:defRPr sz="1600"/>
            </a:lvl5pPr>
          </a:lstStyle>
          <a:p>
            <a:pPr lvl="0"/>
            <a:r>
              <a:rPr lang="en-US"/>
              <a:t>Click to edit Master text styles</a:t>
            </a:r>
          </a:p>
          <a:p>
            <a:pPr lvl="1"/>
            <a:r>
              <a:rPr lang="en-US"/>
              <a:t>Second level</a:t>
            </a:r>
          </a:p>
          <a:p>
            <a:pPr lvl="2"/>
            <a:r>
              <a:rPr lang="en-US"/>
              <a:t>Third level</a:t>
            </a:r>
          </a:p>
        </p:txBody>
      </p:sp>
      <p:sp>
        <p:nvSpPr>
          <p:cNvPr id="18" name="Picture Placeholder 4"/>
          <p:cNvSpPr>
            <a:spLocks noGrp="1" noChangeAspect="1"/>
          </p:cNvSpPr>
          <p:nvPr>
            <p:ph type="pic" sz="quarter" idx="20" hasCustomPrompt="1"/>
          </p:nvPr>
        </p:nvSpPr>
        <p:spPr>
          <a:xfrm>
            <a:off x="8358528" y="1890093"/>
            <a:ext cx="3148325" cy="182057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a:lvl1pPr>
          </a:lstStyle>
          <a:p>
            <a:r>
              <a:rPr lang="en-US" dirty="0"/>
              <a:t>THREE IMAGES – HORIZONTAL</a:t>
            </a:r>
            <a:br>
              <a:rPr lang="en-US" dirty="0"/>
            </a:br>
            <a:r>
              <a:rPr lang="en-US" dirty="0"/>
              <a:t>Headline in </a:t>
            </a:r>
            <a:r>
              <a:rPr lang="en-US" dirty="0" err="1"/>
              <a:t>arial</a:t>
            </a:r>
            <a:r>
              <a:rPr lang="en-US" dirty="0"/>
              <a:t> and all caps</a:t>
            </a:r>
          </a:p>
        </p:txBody>
      </p:sp>
      <p:sp>
        <p:nvSpPr>
          <p:cNvPr id="13" name="TextBox 12"/>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23315746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S/captions/bullets - FOUR Images">
    <p:spTree>
      <p:nvGrpSpPr>
        <p:cNvPr id="1" name=""/>
        <p:cNvGrpSpPr/>
        <p:nvPr/>
      </p:nvGrpSpPr>
      <p:grpSpPr>
        <a:xfrm>
          <a:off x="0" y="0"/>
          <a:ext cx="0" cy="0"/>
          <a:chOff x="0" y="0"/>
          <a:chExt cx="0" cy="0"/>
        </a:xfrm>
      </p:grpSpPr>
      <p:sp>
        <p:nvSpPr>
          <p:cNvPr id="5" name="Picture Placeholder 4"/>
          <p:cNvSpPr>
            <a:spLocks noGrp="1" noChangeAspect="1"/>
          </p:cNvSpPr>
          <p:nvPr>
            <p:ph type="pic" sz="quarter" idx="13" hasCustomPrompt="1"/>
          </p:nvPr>
        </p:nvSpPr>
        <p:spPr>
          <a:xfrm>
            <a:off x="290836" y="1891973"/>
            <a:ext cx="2987040" cy="2238283"/>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9" name="Picture Placeholder 4"/>
          <p:cNvSpPr>
            <a:spLocks noGrp="1" noChangeAspect="1"/>
          </p:cNvSpPr>
          <p:nvPr>
            <p:ph type="pic" sz="quarter" idx="15" hasCustomPrompt="1"/>
          </p:nvPr>
        </p:nvSpPr>
        <p:spPr>
          <a:xfrm>
            <a:off x="3270980" y="1891973"/>
            <a:ext cx="2987040" cy="223828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10" name="Picture Placeholder 4"/>
          <p:cNvSpPr>
            <a:spLocks noGrp="1" noChangeAspect="1"/>
          </p:cNvSpPr>
          <p:nvPr>
            <p:ph type="pic" sz="quarter" idx="16" hasCustomPrompt="1"/>
          </p:nvPr>
        </p:nvSpPr>
        <p:spPr>
          <a:xfrm>
            <a:off x="6251121" y="1891973"/>
            <a:ext cx="2987040" cy="2238283"/>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11" name="Picture Placeholder 4"/>
          <p:cNvSpPr>
            <a:spLocks noGrp="1" noChangeAspect="1"/>
          </p:cNvSpPr>
          <p:nvPr>
            <p:ph type="pic" sz="quarter" idx="17" hasCustomPrompt="1"/>
          </p:nvPr>
        </p:nvSpPr>
        <p:spPr>
          <a:xfrm>
            <a:off x="9208029" y="1891973"/>
            <a:ext cx="2987040" cy="223828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8" name="Text Placeholder 7"/>
          <p:cNvSpPr>
            <a:spLocks noGrp="1"/>
          </p:cNvSpPr>
          <p:nvPr>
            <p:ph type="body" sz="quarter" idx="14"/>
          </p:nvPr>
        </p:nvSpPr>
        <p:spPr>
          <a:xfrm>
            <a:off x="626534" y="4896695"/>
            <a:ext cx="11246069" cy="1448440"/>
          </a:xfrm>
          <a:noFill/>
        </p:spPr>
        <p:txBody>
          <a:bodyPr lIns="0" tIns="91440"/>
          <a:lstStyle>
            <a:lvl1pPr>
              <a:defRPr sz="2667">
                <a:solidFill>
                  <a:srgbClr val="000000"/>
                </a:solidFill>
              </a:defRPr>
            </a:lvl1pPr>
            <a:lvl2pPr>
              <a:defRPr sz="2667">
                <a:solidFill>
                  <a:srgbClr val="000000"/>
                </a:solidFill>
              </a:defRPr>
            </a:lvl2pPr>
            <a:lvl3pPr>
              <a:defRPr sz="2667">
                <a:solidFill>
                  <a:srgbClr val="000000"/>
                </a:solidFill>
              </a:defRPr>
            </a:lvl3pPr>
            <a:lvl4pPr>
              <a:defRPr sz="2667">
                <a:solidFill>
                  <a:srgbClr val="000000"/>
                </a:solidFill>
              </a:defRPr>
            </a:lvl4pPr>
            <a:lvl5pPr>
              <a:defRPr sz="2667">
                <a:solidFill>
                  <a:srgbClr val="000000"/>
                </a:solidFill>
              </a:defRPr>
            </a:lvl5pPr>
          </a:lstStyle>
          <a:p>
            <a:pPr lvl="0"/>
            <a:r>
              <a:rPr lang="en-US"/>
              <a:t>Click to edit Master text styles</a:t>
            </a:r>
          </a:p>
          <a:p>
            <a:pPr lvl="1"/>
            <a:r>
              <a:rPr lang="en-US"/>
              <a:t>Second level</a:t>
            </a:r>
          </a:p>
        </p:txBody>
      </p:sp>
      <p:sp>
        <p:nvSpPr>
          <p:cNvPr id="3" name="Title 2"/>
          <p:cNvSpPr>
            <a:spLocks noGrp="1"/>
          </p:cNvSpPr>
          <p:nvPr>
            <p:ph type="title" hasCustomPrompt="1"/>
          </p:nvPr>
        </p:nvSpPr>
        <p:spPr/>
        <p:txBody>
          <a:bodyPr/>
          <a:lstStyle>
            <a:lvl1pPr algn="l" defTabSz="609585" rtl="0" eaLnBrk="1" latinLnBrk="0" hangingPunct="1">
              <a:lnSpc>
                <a:spcPct val="95000"/>
              </a:lnSpc>
              <a:spcBef>
                <a:spcPct val="0"/>
              </a:spcBef>
              <a:buNone/>
              <a:defRPr lang="en-US" sz="3733" b="1" i="0" kern="1200" cap="all" baseline="0" dirty="0">
                <a:solidFill>
                  <a:schemeClr val="tx1">
                    <a:lumMod val="50000"/>
                  </a:schemeClr>
                </a:solidFill>
                <a:latin typeface="+mj-lt"/>
                <a:ea typeface="+mj-ea"/>
                <a:cs typeface="+mj-cs"/>
              </a:defRPr>
            </a:lvl1pPr>
          </a:lstStyle>
          <a:p>
            <a:r>
              <a:rPr lang="en-US" dirty="0"/>
              <a:t>four images, captions and bullets</a:t>
            </a:r>
            <a:br>
              <a:rPr lang="en-US" dirty="0"/>
            </a:br>
            <a:r>
              <a:rPr lang="en-US" dirty="0"/>
              <a:t>Headline is </a:t>
            </a:r>
            <a:r>
              <a:rPr lang="en-US" dirty="0" err="1"/>
              <a:t>arial</a:t>
            </a:r>
            <a:r>
              <a:rPr lang="en-US" dirty="0"/>
              <a:t> in all caps</a:t>
            </a:r>
          </a:p>
        </p:txBody>
      </p:sp>
      <p:sp>
        <p:nvSpPr>
          <p:cNvPr id="4" name="Text Placeholder 3"/>
          <p:cNvSpPr>
            <a:spLocks noGrp="1"/>
          </p:cNvSpPr>
          <p:nvPr>
            <p:ph type="body" sz="quarter" idx="18" hasCustomPrompt="1"/>
          </p:nvPr>
        </p:nvSpPr>
        <p:spPr>
          <a:xfrm>
            <a:off x="290838" y="4169562"/>
            <a:ext cx="2984625" cy="477837"/>
          </a:xfrm>
          <a:noFill/>
        </p:spPr>
        <p:txBody>
          <a:bodyPr lIns="91440" rIns="91440"/>
          <a:lstStyle>
            <a:lvl1pPr marL="0" indent="0">
              <a:lnSpc>
                <a:spcPct val="95000"/>
              </a:lnSpc>
              <a:buNone/>
              <a:defRPr sz="1600" b="0" baseline="0">
                <a:solidFill>
                  <a:srgbClr val="000000"/>
                </a:solidFill>
              </a:defRPr>
            </a:lvl1pPr>
          </a:lstStyle>
          <a:p>
            <a:pPr lvl="0"/>
            <a:r>
              <a:rPr lang="en-US" dirty="0"/>
              <a:t>Image caption Image caption Image caption Image caption Image</a:t>
            </a:r>
          </a:p>
        </p:txBody>
      </p:sp>
      <p:sp>
        <p:nvSpPr>
          <p:cNvPr id="16" name="Text Placeholder 3"/>
          <p:cNvSpPr>
            <a:spLocks noGrp="1"/>
          </p:cNvSpPr>
          <p:nvPr>
            <p:ph type="body" sz="quarter" idx="19" hasCustomPrompt="1"/>
          </p:nvPr>
        </p:nvSpPr>
        <p:spPr>
          <a:xfrm>
            <a:off x="3256794" y="4169562"/>
            <a:ext cx="2984625" cy="477837"/>
          </a:xfrm>
          <a:noFill/>
        </p:spPr>
        <p:txBody>
          <a:bodyPr lIns="91440" rIns="91440"/>
          <a:lstStyle>
            <a:lvl1pPr marL="0" indent="0">
              <a:lnSpc>
                <a:spcPct val="95000"/>
              </a:lnSpc>
              <a:buNone/>
              <a:defRPr sz="1600" b="0">
                <a:solidFill>
                  <a:srgbClr val="000000"/>
                </a:solidFill>
              </a:defRPr>
            </a:lvl1pPr>
          </a:lstStyle>
          <a:p>
            <a:pPr lvl="0"/>
            <a:r>
              <a:rPr lang="en-US" dirty="0"/>
              <a:t>Image caption Image caption Image caption Image caption Image</a:t>
            </a:r>
          </a:p>
        </p:txBody>
      </p:sp>
      <p:sp>
        <p:nvSpPr>
          <p:cNvPr id="17" name="Text Placeholder 3"/>
          <p:cNvSpPr>
            <a:spLocks noGrp="1"/>
          </p:cNvSpPr>
          <p:nvPr>
            <p:ph type="body" sz="quarter" idx="20" hasCustomPrompt="1"/>
          </p:nvPr>
        </p:nvSpPr>
        <p:spPr>
          <a:xfrm>
            <a:off x="6241420" y="4169562"/>
            <a:ext cx="2984625" cy="477837"/>
          </a:xfrm>
          <a:noFill/>
        </p:spPr>
        <p:txBody>
          <a:bodyPr lIns="91440" rIns="91440"/>
          <a:lstStyle>
            <a:lvl1pPr marL="0" indent="0">
              <a:lnSpc>
                <a:spcPct val="95000"/>
              </a:lnSpc>
              <a:buNone/>
              <a:defRPr sz="1600" b="0">
                <a:solidFill>
                  <a:srgbClr val="000000"/>
                </a:solidFill>
              </a:defRPr>
            </a:lvl1pPr>
          </a:lstStyle>
          <a:p>
            <a:pPr lvl="0"/>
            <a:r>
              <a:rPr lang="en-US" dirty="0"/>
              <a:t>Image caption Image caption Image caption Image caption Image</a:t>
            </a:r>
          </a:p>
        </p:txBody>
      </p:sp>
      <p:sp>
        <p:nvSpPr>
          <p:cNvPr id="18" name="Text Placeholder 3"/>
          <p:cNvSpPr>
            <a:spLocks noGrp="1"/>
          </p:cNvSpPr>
          <p:nvPr>
            <p:ph type="body" sz="quarter" idx="21" hasCustomPrompt="1"/>
          </p:nvPr>
        </p:nvSpPr>
        <p:spPr>
          <a:xfrm>
            <a:off x="9207377" y="4169562"/>
            <a:ext cx="2984625" cy="477837"/>
          </a:xfrm>
          <a:noFill/>
        </p:spPr>
        <p:txBody>
          <a:bodyPr lIns="91440" rIns="91440"/>
          <a:lstStyle>
            <a:lvl1pPr marL="0" indent="0">
              <a:lnSpc>
                <a:spcPct val="95000"/>
              </a:lnSpc>
              <a:buNone/>
              <a:defRPr sz="1600" b="0">
                <a:solidFill>
                  <a:srgbClr val="000000"/>
                </a:solidFill>
              </a:defRPr>
            </a:lvl1pPr>
          </a:lstStyle>
          <a:p>
            <a:pPr lvl="0"/>
            <a:r>
              <a:rPr lang="en-US" dirty="0"/>
              <a:t>Image caption Image caption Image caption Image caption Image</a:t>
            </a:r>
          </a:p>
        </p:txBody>
      </p:sp>
      <p:sp>
        <p:nvSpPr>
          <p:cNvPr id="14" name="TextBox 13"/>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7" name="Slide Number Placeholder 6"/>
          <p:cNvSpPr>
            <a:spLocks noGrp="1"/>
          </p:cNvSpPr>
          <p:nvPr>
            <p:ph type="sldNum" sz="quarter" idx="24"/>
          </p:nvPr>
        </p:nvSpPr>
        <p:spPr/>
        <p:txBody>
          <a:bodyPr/>
          <a:lstStyle/>
          <a:p>
            <a:fld id="{AEFAAC5A-9C4F-4278-920D-DF2BAB595749}" type="slidenum">
              <a:rPr lang="en-US" smtClean="0"/>
              <a:pPr/>
              <a:t>‹#›</a:t>
            </a:fld>
            <a:endParaRPr lang="en-US" dirty="0"/>
          </a:p>
        </p:txBody>
      </p:sp>
      <p:sp>
        <p:nvSpPr>
          <p:cNvPr id="19" name="Text Placeholder 5"/>
          <p:cNvSpPr>
            <a:spLocks noGrp="1"/>
          </p:cNvSpPr>
          <p:nvPr>
            <p:ph type="body" sz="quarter" idx="12" hasCustomPrompt="1"/>
          </p:nvPr>
        </p:nvSpPr>
        <p:spPr>
          <a:xfrm>
            <a:off x="609602" y="1359249"/>
            <a:ext cx="11163868" cy="499715"/>
          </a:xfrm>
          <a:ln>
            <a:noFill/>
          </a:ln>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Tree>
    <p:extLst>
      <p:ext uri="{BB962C8B-B14F-4D97-AF65-F5344CB8AC3E}">
        <p14:creationId xmlns:p14="http://schemas.microsoft.com/office/powerpoint/2010/main" val="13887861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S/caption - FOUR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four IMAGES with captions</a:t>
            </a:r>
            <a:br>
              <a:rPr lang="en-US" dirty="0"/>
            </a:br>
            <a:r>
              <a:rPr lang="en-US" dirty="0"/>
              <a:t>Headline in </a:t>
            </a:r>
            <a:r>
              <a:rPr lang="en-US" dirty="0" err="1"/>
              <a:t>arial</a:t>
            </a:r>
            <a:r>
              <a:rPr lang="en-US" dirty="0"/>
              <a:t> and all caps</a:t>
            </a:r>
          </a:p>
        </p:txBody>
      </p:sp>
      <p:sp>
        <p:nvSpPr>
          <p:cNvPr id="3" name="Slide Number Placeholder 2"/>
          <p:cNvSpPr>
            <a:spLocks noGrp="1"/>
          </p:cNvSpPr>
          <p:nvPr>
            <p:ph type="sldNum" sz="quarter" idx="23"/>
          </p:nvPr>
        </p:nvSpPr>
        <p:spPr/>
        <p:txBody>
          <a:bodyPr/>
          <a:lstStyle/>
          <a:p>
            <a:fld id="{AEFAAC5A-9C4F-4278-920D-DF2BAB595749}" type="slidenum">
              <a:rPr lang="en-US" smtClean="0"/>
              <a:pPr/>
              <a:t>‹#›</a:t>
            </a:fld>
            <a:endParaRPr lang="en-US" dirty="0"/>
          </a:p>
        </p:txBody>
      </p:sp>
      <p:sp>
        <p:nvSpPr>
          <p:cNvPr id="17" name="Text Placeholder 5"/>
          <p:cNvSpPr>
            <a:spLocks noGrp="1"/>
          </p:cNvSpPr>
          <p:nvPr>
            <p:ph type="body" sz="quarter" idx="12" hasCustomPrompt="1"/>
          </p:nvPr>
        </p:nvSpPr>
        <p:spPr>
          <a:xfrm>
            <a:off x="609602" y="1359250"/>
            <a:ext cx="11163868" cy="276999"/>
          </a:xfrm>
          <a:ln>
            <a:noFill/>
          </a:ln>
        </p:spPr>
        <p:txBody>
          <a:bodyPr bIns="0">
            <a:norm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14" name="TextBox 13"/>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15" name="Picture Placeholder 4"/>
          <p:cNvSpPr>
            <a:spLocks noGrp="1" noChangeAspect="1"/>
          </p:cNvSpPr>
          <p:nvPr>
            <p:ph type="pic" sz="quarter" idx="15" hasCustomPrompt="1"/>
          </p:nvPr>
        </p:nvSpPr>
        <p:spPr>
          <a:xfrm>
            <a:off x="649916" y="1894418"/>
            <a:ext cx="5053832" cy="184456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6" name="Text Placeholder 5"/>
          <p:cNvSpPr>
            <a:spLocks noGrp="1"/>
          </p:cNvSpPr>
          <p:nvPr>
            <p:ph type="body" sz="quarter" idx="17" hasCustomPrompt="1"/>
          </p:nvPr>
        </p:nvSpPr>
        <p:spPr>
          <a:xfrm>
            <a:off x="649916" y="3763178"/>
            <a:ext cx="5120640" cy="368183"/>
          </a:xfrm>
          <a:ln>
            <a:noFill/>
          </a:ln>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p:txBody>
      </p:sp>
      <p:sp>
        <p:nvSpPr>
          <p:cNvPr id="18" name="Picture Placeholder 4"/>
          <p:cNvSpPr>
            <a:spLocks noGrp="1" noChangeAspect="1"/>
          </p:cNvSpPr>
          <p:nvPr>
            <p:ph type="pic" sz="quarter" idx="25" hasCustomPrompt="1"/>
          </p:nvPr>
        </p:nvSpPr>
        <p:spPr>
          <a:xfrm>
            <a:off x="6549909" y="1894418"/>
            <a:ext cx="5053832" cy="184456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9" name="Text Placeholder 5"/>
          <p:cNvSpPr>
            <a:spLocks noGrp="1"/>
          </p:cNvSpPr>
          <p:nvPr>
            <p:ph type="body" sz="quarter" idx="26" hasCustomPrompt="1"/>
          </p:nvPr>
        </p:nvSpPr>
        <p:spPr>
          <a:xfrm>
            <a:off x="6549909" y="3763178"/>
            <a:ext cx="5120640" cy="368183"/>
          </a:xfrm>
          <a:ln>
            <a:noFill/>
          </a:ln>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p:txBody>
      </p:sp>
      <p:sp>
        <p:nvSpPr>
          <p:cNvPr id="20" name="Picture Placeholder 4"/>
          <p:cNvSpPr>
            <a:spLocks noGrp="1" noChangeAspect="1"/>
          </p:cNvSpPr>
          <p:nvPr>
            <p:ph type="pic" sz="quarter" idx="27" hasCustomPrompt="1"/>
          </p:nvPr>
        </p:nvSpPr>
        <p:spPr>
          <a:xfrm>
            <a:off x="649916" y="4130201"/>
            <a:ext cx="5053832" cy="184456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23" name="Text Placeholder 5"/>
          <p:cNvSpPr>
            <a:spLocks noGrp="1"/>
          </p:cNvSpPr>
          <p:nvPr>
            <p:ph type="body" sz="quarter" idx="28" hasCustomPrompt="1"/>
          </p:nvPr>
        </p:nvSpPr>
        <p:spPr>
          <a:xfrm>
            <a:off x="649916" y="6003566"/>
            <a:ext cx="5120640" cy="368183"/>
          </a:xfrm>
          <a:ln>
            <a:noFill/>
          </a:ln>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p:txBody>
      </p:sp>
      <p:sp>
        <p:nvSpPr>
          <p:cNvPr id="24" name="Picture Placeholder 4"/>
          <p:cNvSpPr>
            <a:spLocks noGrp="1" noChangeAspect="1"/>
          </p:cNvSpPr>
          <p:nvPr>
            <p:ph type="pic" sz="quarter" idx="29" hasCustomPrompt="1"/>
          </p:nvPr>
        </p:nvSpPr>
        <p:spPr>
          <a:xfrm>
            <a:off x="6549909" y="4130201"/>
            <a:ext cx="5053832" cy="184456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27" name="Text Placeholder 5"/>
          <p:cNvSpPr>
            <a:spLocks noGrp="1"/>
          </p:cNvSpPr>
          <p:nvPr>
            <p:ph type="body" sz="quarter" idx="30" hasCustomPrompt="1"/>
          </p:nvPr>
        </p:nvSpPr>
        <p:spPr>
          <a:xfrm>
            <a:off x="6549909" y="6007357"/>
            <a:ext cx="5120640" cy="368183"/>
          </a:xfrm>
          <a:ln>
            <a:noFill/>
          </a:ln>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p:txBody>
      </p:sp>
    </p:spTree>
    <p:extLst>
      <p:ext uri="{BB962C8B-B14F-4D97-AF65-F5344CB8AC3E}">
        <p14:creationId xmlns:p14="http://schemas.microsoft.com/office/powerpoint/2010/main" val="33339670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rts, Graphs, Tabl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vl1pPr>
          </a:lstStyle>
          <a:p>
            <a:r>
              <a:rPr lang="en-US" dirty="0"/>
              <a:t>graph, chart or table slide. </a:t>
            </a:r>
            <a:br>
              <a:rPr lang="en-US" dirty="0"/>
            </a:br>
            <a:r>
              <a:rPr lang="en-US" dirty="0"/>
              <a:t>Headline in all caps, Arial Font</a:t>
            </a:r>
          </a:p>
        </p:txBody>
      </p:sp>
      <p:sp>
        <p:nvSpPr>
          <p:cNvPr id="3" name="Content Placeholder 2"/>
          <p:cNvSpPr>
            <a:spLocks noGrp="1"/>
          </p:cNvSpPr>
          <p:nvPr>
            <p:ph idx="1" hasCustomPrompt="1"/>
          </p:nvPr>
        </p:nvSpPr>
        <p:spPr>
          <a:xfrm>
            <a:off x="609602" y="1890105"/>
            <a:ext cx="11163868" cy="4029859"/>
          </a:xfrm>
        </p:spPr>
        <p:txBody>
          <a:bodyPr/>
          <a:lstStyle>
            <a:lvl1pPr>
              <a:defRPr baseline="0"/>
            </a:lvl1pPr>
          </a:lstStyle>
          <a:p>
            <a:pPr lvl="0"/>
            <a:r>
              <a:rPr lang="en-US" dirty="0"/>
              <a:t>Click an icon below to add a chart, graph, or table.</a:t>
            </a:r>
          </a:p>
        </p:txBody>
      </p:sp>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6" name="Text Placeholder 5"/>
          <p:cNvSpPr>
            <a:spLocks noGrp="1"/>
          </p:cNvSpPr>
          <p:nvPr>
            <p:ph type="body" sz="quarter" idx="12" hasCustomPrompt="1"/>
          </p:nvPr>
        </p:nvSpPr>
        <p:spPr>
          <a:xfrm>
            <a:off x="609602" y="13592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7" name="Text Placeholder 6"/>
          <p:cNvSpPr>
            <a:spLocks noGrp="1"/>
          </p:cNvSpPr>
          <p:nvPr>
            <p:ph type="body" sz="quarter" idx="13" hasCustomPrompt="1"/>
          </p:nvPr>
        </p:nvSpPr>
        <p:spPr>
          <a:xfrm>
            <a:off x="591431" y="5943817"/>
            <a:ext cx="4948052" cy="320995"/>
          </a:xfrm>
        </p:spPr>
        <p:txBody>
          <a:bodyPr bIns="0" anchor="t" anchorCtr="0"/>
          <a:lstStyle>
            <a:lvl1pPr marL="0" indent="0">
              <a:buNone/>
              <a:defRPr sz="1400" baseline="0"/>
            </a:lvl1pPr>
          </a:lstStyle>
          <a:p>
            <a:pPr lvl="0"/>
            <a:r>
              <a:rPr lang="en-US" dirty="0"/>
              <a:t>Source:</a:t>
            </a:r>
          </a:p>
        </p:txBody>
      </p:sp>
    </p:spTree>
    <p:extLst>
      <p:ext uri="{BB962C8B-B14F-4D97-AF65-F5344CB8AC3E}">
        <p14:creationId xmlns:p14="http://schemas.microsoft.com/office/powerpoint/2010/main" val="8220282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pic>
        <p:nvPicPr>
          <p:cNvPr id="6"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66339" y="6083300"/>
            <a:ext cx="2054459" cy="740115"/>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6" descr="aerial view of Argonne with APS in front 5730-00068.jpg"/>
          <p:cNvPicPr>
            <a:picLocks noChangeAspect="1"/>
          </p:cNvPicPr>
          <p:nvPr userDrawn="1"/>
        </p:nvPicPr>
        <p:blipFill rotWithShape="1">
          <a:blip r:embed="rId3" cstate="email">
            <a:extLst>
              <a:ext uri="{28A0092B-C50C-407E-A947-70E740481C1C}">
                <a14:useLocalDpi xmlns:a14="http://schemas.microsoft.com/office/drawing/2010/main" val="0"/>
              </a:ext>
            </a:extLst>
          </a:blip>
          <a:srcRect t="10682" b="7135"/>
          <a:stretch/>
        </p:blipFill>
        <p:spPr>
          <a:xfrm>
            <a:off x="0" y="0"/>
            <a:ext cx="12192000" cy="5984917"/>
          </a:xfrm>
          <a:prstGeom prst="rect">
            <a:avLst/>
          </a:prstGeom>
        </p:spPr>
      </p:pic>
      <p:sp>
        <p:nvSpPr>
          <p:cNvPr id="8" name="Text Placeholder 2"/>
          <p:cNvSpPr>
            <a:spLocks noGrp="1"/>
          </p:cNvSpPr>
          <p:nvPr>
            <p:ph type="body" sz="quarter" idx="10" hasCustomPrompt="1"/>
          </p:nvPr>
        </p:nvSpPr>
        <p:spPr>
          <a:xfrm>
            <a:off x="1" y="-14246"/>
            <a:ext cx="12191999" cy="5999163"/>
          </a:xfrm>
          <a:solidFill>
            <a:schemeClr val="accent2">
              <a:alpha val="90000"/>
            </a:schemeClr>
          </a:solidFill>
        </p:spPr>
        <p:txBody>
          <a:bodyPr lIns="457200" tIns="0" bIns="457200" anchor="ctr"/>
          <a:lstStyle>
            <a:lvl1pPr marL="0" indent="0">
              <a:buNone/>
              <a:defRPr sz="3733" b="1" cap="all" baseline="0">
                <a:solidFill>
                  <a:schemeClr val="bg1"/>
                </a:solidFill>
              </a:defRPr>
            </a:lvl1pPr>
          </a:lstStyle>
          <a:p>
            <a:pPr lvl="0"/>
            <a:r>
              <a:rPr lang="en-US" dirty="0"/>
              <a:t>Type in closing statement</a:t>
            </a:r>
          </a:p>
        </p:txBody>
      </p:sp>
      <p:sp>
        <p:nvSpPr>
          <p:cNvPr id="9" name="TextBox 8"/>
          <p:cNvSpPr txBox="1"/>
          <p:nvPr userDrawn="1"/>
        </p:nvSpPr>
        <p:spPr>
          <a:xfrm>
            <a:off x="-1321339" y="-2421176"/>
            <a:ext cx="5042667" cy="2103461"/>
          </a:xfrm>
          <a:prstGeom prst="rect">
            <a:avLst/>
          </a:prstGeom>
          <a:solidFill>
            <a:schemeClr val="bg1">
              <a:lumMod val="50000"/>
            </a:schemeClr>
          </a:solidFill>
        </p:spPr>
        <p:txBody>
          <a:bodyPr wrap="square" rtlCol="0">
            <a:spAutoFit/>
          </a:bodyPr>
          <a:lstStyle/>
          <a:p>
            <a:r>
              <a:rPr lang="en-US" sz="1867" b="1" dirty="0">
                <a:solidFill>
                  <a:schemeClr val="bg1"/>
                </a:solidFill>
              </a:rPr>
              <a:t>Suggested</a:t>
            </a:r>
            <a:r>
              <a:rPr lang="en-US" sz="1867" b="1" baseline="0" dirty="0">
                <a:solidFill>
                  <a:schemeClr val="bg1"/>
                </a:solidFill>
              </a:rPr>
              <a:t> closing statement (optional): </a:t>
            </a:r>
          </a:p>
          <a:p>
            <a:endParaRPr lang="en-US" sz="1867" b="1" baseline="0" dirty="0">
              <a:solidFill>
                <a:schemeClr val="bg1"/>
              </a:solidFill>
            </a:endParaRPr>
          </a:p>
          <a:p>
            <a:pPr lvl="0"/>
            <a:r>
              <a:rPr lang="en-US" sz="1867" b="1" dirty="0">
                <a:solidFill>
                  <a:schemeClr val="bg1"/>
                </a:solidFill>
              </a:rPr>
              <a:t>WE START WITH YES.</a:t>
            </a:r>
          </a:p>
          <a:p>
            <a:pPr lvl="0">
              <a:spcAft>
                <a:spcPts val="1600"/>
              </a:spcAft>
            </a:pPr>
            <a:r>
              <a:rPr lang="en-US" sz="1867" b="1" dirty="0">
                <a:solidFill>
                  <a:schemeClr val="bg1"/>
                </a:solidFill>
              </a:rPr>
              <a:t>AND END WITH THANK YOU.</a:t>
            </a:r>
          </a:p>
          <a:p>
            <a:pPr lvl="0"/>
            <a:r>
              <a:rPr lang="en-US" sz="1867" b="1" dirty="0">
                <a:solidFill>
                  <a:schemeClr val="bg1"/>
                </a:solidFill>
              </a:rPr>
              <a:t>DO YOU HAVE ANY BIG QUESTIONS?</a:t>
            </a:r>
            <a:endParaRPr lang="en-US" sz="1867" dirty="0">
              <a:solidFill>
                <a:schemeClr val="bg1"/>
              </a:solidFill>
            </a:endParaRPr>
          </a:p>
          <a:p>
            <a:endParaRPr lang="en-US" sz="2400" dirty="0">
              <a:solidFill>
                <a:schemeClr val="bg1"/>
              </a:solidFill>
            </a:endParaRPr>
          </a:p>
        </p:txBody>
      </p: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7910467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Video">
    <p:spTree>
      <p:nvGrpSpPr>
        <p:cNvPr id="1" name=""/>
        <p:cNvGrpSpPr/>
        <p:nvPr/>
      </p:nvGrpSpPr>
      <p:grpSpPr>
        <a:xfrm>
          <a:off x="0" y="0"/>
          <a:ext cx="0" cy="0"/>
          <a:chOff x="0" y="0"/>
          <a:chExt cx="0" cy="0"/>
        </a:xfrm>
      </p:grpSpPr>
      <p:sp>
        <p:nvSpPr>
          <p:cNvPr id="3" name="Rectangle 2"/>
          <p:cNvSpPr/>
          <p:nvPr/>
        </p:nvSpPr>
        <p:spPr>
          <a:xfrm>
            <a:off x="0" y="-6723"/>
            <a:ext cx="12192000" cy="6864724"/>
          </a:xfrm>
          <a:prstGeom prst="rect">
            <a:avLst/>
          </a:prstGeom>
          <a:solidFill>
            <a:srgbClr val="1C1C1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title" hasCustomPrompt="1"/>
          </p:nvPr>
        </p:nvSpPr>
        <p:spPr>
          <a:xfrm>
            <a:off x="609602" y="515940"/>
            <a:ext cx="11163868" cy="806017"/>
          </a:xfrm>
        </p:spPr>
        <p:txBody>
          <a:bodyPr anchor="b"/>
          <a:lstStyle>
            <a:lvl1pPr>
              <a:defRPr b="1">
                <a:solidFill>
                  <a:schemeClr val="bg1"/>
                </a:solidFill>
              </a:defRPr>
            </a:lvl1pPr>
          </a:lstStyle>
          <a:p>
            <a:r>
              <a:rPr lang="en-US" dirty="0"/>
              <a:t>TITLE AND CONTENT SLIDE. </a:t>
            </a:r>
            <a:br>
              <a:rPr lang="en-US" dirty="0"/>
            </a:br>
            <a:r>
              <a:rPr lang="en-US" dirty="0"/>
              <a:t>Headline in all caps, Arial Font.</a:t>
            </a:r>
          </a:p>
        </p:txBody>
      </p:sp>
    </p:spTree>
    <p:extLst>
      <p:ext uri="{BB962C8B-B14F-4D97-AF65-F5344CB8AC3E}">
        <p14:creationId xmlns:p14="http://schemas.microsoft.com/office/powerpoint/2010/main" val="39606468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13522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over Option A">
    <p:bg>
      <p:bgPr>
        <a:solidFill>
          <a:schemeClr val="bg1"/>
        </a:solidFill>
        <a:effectLst/>
      </p:bgPr>
    </p:bg>
    <p:spTree>
      <p:nvGrpSpPr>
        <p:cNvPr id="1" name=""/>
        <p:cNvGrpSpPr/>
        <p:nvPr/>
      </p:nvGrpSpPr>
      <p:grpSpPr>
        <a:xfrm>
          <a:off x="0" y="0"/>
          <a:ext cx="0" cy="0"/>
          <a:chOff x="0" y="0"/>
          <a:chExt cx="0" cy="0"/>
        </a:xfrm>
      </p:grpSpPr>
      <p:sp>
        <p:nvSpPr>
          <p:cNvPr id="17" name="Text Placeholder 9"/>
          <p:cNvSpPr>
            <a:spLocks noGrp="1"/>
          </p:cNvSpPr>
          <p:nvPr>
            <p:ph type="body" sz="quarter" idx="27" hasCustomPrompt="1"/>
          </p:nvPr>
        </p:nvSpPr>
        <p:spPr>
          <a:xfrm>
            <a:off x="625061" y="766261"/>
            <a:ext cx="7580467" cy="406205"/>
          </a:xfrm>
        </p:spPr>
        <p:txBody>
          <a:bodyPr lIns="0" bIns="0" anchor="b">
            <a:normAutofit/>
          </a:bodyPr>
          <a:lstStyle>
            <a:lvl1pPr marL="0" indent="0">
              <a:buNone/>
              <a:defRPr sz="2400" b="1" cap="all" baseline="0">
                <a:solidFill>
                  <a:srgbClr val="47484A"/>
                </a:solidFill>
              </a:defRPr>
            </a:lvl1pPr>
            <a:lvl2pPr marL="0" indent="0">
              <a:buNone/>
              <a:defRPr/>
            </a:lvl2pPr>
            <a:lvl3pPr marL="0" indent="0">
              <a:spcBef>
                <a:spcPts val="2400"/>
              </a:spcBef>
              <a:buNone/>
              <a:defRPr/>
            </a:lvl3pPr>
          </a:lstStyle>
          <a:p>
            <a:pPr lvl="0"/>
            <a:r>
              <a:rPr lang="en-US" dirty="0"/>
              <a:t>Optional one line subhead, </a:t>
            </a:r>
            <a:r>
              <a:rPr lang="en-US" dirty="0" err="1"/>
              <a:t>url</a:t>
            </a:r>
            <a:r>
              <a:rPr lang="en-US" dirty="0"/>
              <a:t> or date</a:t>
            </a:r>
          </a:p>
        </p:txBody>
      </p:sp>
      <p:pic>
        <p:nvPicPr>
          <p:cNvPr id="15"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69752" y="544589"/>
            <a:ext cx="2382461" cy="858276"/>
          </a:xfrm>
          <a:prstGeom prst="rect">
            <a:avLst/>
          </a:prstGeom>
          <a:noFill/>
          <a:extLst>
            <a:ext uri="{909E8E84-426E-40dd-AFC4-6F175D3DCCD1}">
              <a14:hiddenFill xmlns:a14="http://schemas.microsoft.com/office/drawing/2010/main" xmlns="">
                <a:solidFill>
                  <a:srgbClr val="FFFFFF"/>
                </a:solidFill>
              </a14:hiddenFill>
            </a:ext>
          </a:extLst>
        </p:spPr>
      </p:pic>
      <p:sp>
        <p:nvSpPr>
          <p:cNvPr id="8" name="Picture Placeholder 4"/>
          <p:cNvSpPr>
            <a:spLocks noGrp="1" noChangeAspect="1"/>
          </p:cNvSpPr>
          <p:nvPr>
            <p:ph type="pic" sz="quarter" idx="16" hasCustomPrompt="1"/>
          </p:nvPr>
        </p:nvSpPr>
        <p:spPr>
          <a:xfrm>
            <a:off x="6484969" y="1689100"/>
            <a:ext cx="5707033" cy="2706624"/>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2" y="1689100"/>
            <a:ext cx="6484965" cy="2706624"/>
          </a:xfrm>
          <a:solidFill>
            <a:schemeClr val="accent2"/>
          </a:solidFill>
        </p:spPr>
        <p:txBody>
          <a:bodyPr lIns="457200" rIns="91440" anchor="ctr">
            <a:normAutofit/>
          </a:bodyPr>
          <a:lstStyle>
            <a:lvl1pPr>
              <a:defRPr sz="3733" baseline="0">
                <a:solidFill>
                  <a:schemeClr val="bg1"/>
                </a:solidFill>
              </a:defRPr>
            </a:lvl1pPr>
          </a:lstStyle>
          <a:p>
            <a:r>
              <a:rPr lang="en-US" dirty="0"/>
              <a:t>presentation title -Cover option A</a:t>
            </a:r>
            <a:br>
              <a:rPr lang="en-US" dirty="0"/>
            </a:br>
            <a:r>
              <a:rPr lang="en-US" dirty="0"/>
              <a:t>can be up to four </a:t>
            </a:r>
            <a:br>
              <a:rPr lang="en-US" dirty="0"/>
            </a:br>
            <a:r>
              <a:rPr lang="en-US" dirty="0"/>
              <a:t>or five lines of text</a:t>
            </a:r>
          </a:p>
        </p:txBody>
      </p:sp>
      <p:sp>
        <p:nvSpPr>
          <p:cNvPr id="45" name="Text Placeholder 4"/>
          <p:cNvSpPr>
            <a:spLocks noGrp="1"/>
          </p:cNvSpPr>
          <p:nvPr>
            <p:ph type="body" sz="quarter" idx="12" hasCustomPrompt="1"/>
          </p:nvPr>
        </p:nvSpPr>
        <p:spPr>
          <a:xfrm>
            <a:off x="-2" y="1689100"/>
            <a:ext cx="319619" cy="2706624"/>
          </a:xfrm>
          <a:solidFill>
            <a:schemeClr val="accent1"/>
          </a:solidFill>
        </p:spPr>
        <p:txBody>
          <a:bodyPr bIns="0" anchor="b"/>
          <a:lstStyle>
            <a:lvl1pPr marL="0" indent="0">
              <a:buNone/>
              <a:defRPr sz="133"/>
            </a:lvl1pPr>
          </a:lstStyle>
          <a:p>
            <a:pPr lvl="0"/>
            <a:r>
              <a:rPr lang="en-US" dirty="0"/>
              <a:t>  </a:t>
            </a:r>
          </a:p>
        </p:txBody>
      </p:sp>
      <p:sp>
        <p:nvSpPr>
          <p:cNvPr id="48" name="Text Placeholder 9"/>
          <p:cNvSpPr>
            <a:spLocks noGrp="1"/>
          </p:cNvSpPr>
          <p:nvPr>
            <p:ph type="body" sz="quarter" idx="17" hasCustomPrompt="1"/>
          </p:nvPr>
        </p:nvSpPr>
        <p:spPr>
          <a:xfrm>
            <a:off x="626535" y="4582947"/>
            <a:ext cx="3590495" cy="393700"/>
          </a:xfrm>
        </p:spPr>
        <p:txBody>
          <a:bodyPr lIns="0" bIns="0" anchor="b">
            <a:normAutofit/>
          </a:bodyPr>
          <a:lstStyle>
            <a:lvl1pPr marL="0" inden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49" name="Text Placeholder 45"/>
          <p:cNvSpPr>
            <a:spLocks noGrp="1"/>
          </p:cNvSpPr>
          <p:nvPr>
            <p:ph type="body" sz="quarter" idx="18" hasCustomPrompt="1"/>
          </p:nvPr>
        </p:nvSpPr>
        <p:spPr>
          <a:xfrm>
            <a:off x="626535" y="4960384"/>
            <a:ext cx="3590495" cy="914400"/>
          </a:xfrm>
        </p:spPr>
        <p:txBody>
          <a:bodyPr lIns="0">
            <a:normAutofit/>
          </a:bodyPr>
          <a:lstStyle>
            <a:lvl1pPr marL="0" indent="0">
              <a:lnSpc>
                <a:spcPct val="95000"/>
              </a:lnSpc>
              <a:spcBef>
                <a:spcPts val="0"/>
              </a:spcBef>
              <a:buNone/>
              <a:defRPr sz="1867">
                <a:solidFill>
                  <a:srgbClr val="47484A"/>
                </a:solidFill>
              </a:defRPr>
            </a:lvl1pPr>
            <a:lvl2pPr marL="0" indent="0">
              <a:spcBef>
                <a:spcPts val="2400"/>
              </a:spcBef>
              <a:buNone/>
              <a:defRPr/>
            </a:lvl2pPr>
          </a:lstStyle>
          <a:p>
            <a:r>
              <a:rPr lang="en-US" dirty="0"/>
              <a:t>Add Presenter Title</a:t>
            </a:r>
            <a:br>
              <a:rPr lang="en-US" dirty="0"/>
            </a:br>
            <a:r>
              <a:rPr lang="en-US" dirty="0"/>
              <a:t>Optional Line 2</a:t>
            </a:r>
            <a:br>
              <a:rPr lang="en-US" dirty="0"/>
            </a:br>
            <a:r>
              <a:rPr lang="en-US" dirty="0"/>
              <a:t>Optional Line 3</a:t>
            </a:r>
          </a:p>
        </p:txBody>
      </p:sp>
      <p:sp>
        <p:nvSpPr>
          <p:cNvPr id="50" name="Text Placeholder 9"/>
          <p:cNvSpPr>
            <a:spLocks noGrp="1"/>
          </p:cNvSpPr>
          <p:nvPr>
            <p:ph type="body" sz="quarter" idx="21" hasCustomPrompt="1"/>
          </p:nvPr>
        </p:nvSpPr>
        <p:spPr>
          <a:xfrm>
            <a:off x="4556496" y="4582947"/>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r>
              <a:rPr lang="en-US" dirty="0"/>
              <a:t>PRESENTER NAME</a:t>
            </a:r>
          </a:p>
        </p:txBody>
      </p:sp>
      <p:sp>
        <p:nvSpPr>
          <p:cNvPr id="53" name="Text Placeholder 45"/>
          <p:cNvSpPr>
            <a:spLocks noGrp="1"/>
          </p:cNvSpPr>
          <p:nvPr>
            <p:ph type="body" sz="quarter" idx="22" hasCustomPrompt="1"/>
          </p:nvPr>
        </p:nvSpPr>
        <p:spPr>
          <a:xfrm>
            <a:off x="4556496" y="4960384"/>
            <a:ext cx="3590495" cy="914400"/>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second presenter </a:t>
            </a:r>
            <a:br>
              <a:rPr lang="en-US" dirty="0"/>
            </a:br>
            <a:r>
              <a:rPr lang="en-US" dirty="0"/>
              <a:t>info if not needed</a:t>
            </a:r>
          </a:p>
        </p:txBody>
      </p:sp>
      <p:sp>
        <p:nvSpPr>
          <p:cNvPr id="54" name="Text Placeholder 9"/>
          <p:cNvSpPr>
            <a:spLocks noGrp="1"/>
          </p:cNvSpPr>
          <p:nvPr>
            <p:ph type="body" sz="quarter" idx="25" hasCustomPrompt="1"/>
          </p:nvPr>
        </p:nvSpPr>
        <p:spPr>
          <a:xfrm>
            <a:off x="8480263" y="4582947"/>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r>
              <a:rPr lang="en-US" dirty="0"/>
              <a:t>PRESENTER NAME</a:t>
            </a:r>
          </a:p>
        </p:txBody>
      </p:sp>
      <p:sp>
        <p:nvSpPr>
          <p:cNvPr id="55" name="Text Placeholder 45"/>
          <p:cNvSpPr>
            <a:spLocks noGrp="1"/>
          </p:cNvSpPr>
          <p:nvPr>
            <p:ph type="body" sz="quarter" idx="26" hasCustomPrompt="1"/>
          </p:nvPr>
        </p:nvSpPr>
        <p:spPr>
          <a:xfrm>
            <a:off x="8480263" y="4960384"/>
            <a:ext cx="3590495" cy="914400"/>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third presenter </a:t>
            </a:r>
            <a:br>
              <a:rPr lang="en-US" dirty="0"/>
            </a:br>
            <a:r>
              <a:rPr lang="en-US" dirty="0"/>
              <a:t>info if not needed</a:t>
            </a:r>
          </a:p>
        </p:txBody>
      </p:sp>
      <p:sp>
        <p:nvSpPr>
          <p:cNvPr id="47" name="Text Placeholder 45"/>
          <p:cNvSpPr>
            <a:spLocks noGrp="1"/>
          </p:cNvSpPr>
          <p:nvPr>
            <p:ph type="body" sz="quarter" idx="19" hasCustomPrompt="1"/>
          </p:nvPr>
        </p:nvSpPr>
        <p:spPr>
          <a:xfrm>
            <a:off x="8480263" y="6094281"/>
            <a:ext cx="3590496" cy="515411"/>
          </a:xfrm>
        </p:spPr>
        <p:txBody>
          <a:bodyPr lIns="0" anchor="b"/>
          <a:lstStyle>
            <a:lvl1pPr marL="0" indent="0">
              <a:spcBef>
                <a:spcPts val="0"/>
              </a:spcBef>
              <a:buNone/>
              <a:defRPr sz="1867" baseline="0">
                <a:solidFill>
                  <a:srgbClr val="47484A"/>
                </a:solidFill>
              </a:defRPr>
            </a:lvl1pPr>
            <a:lvl2pPr marL="0" indent="0">
              <a:spcBef>
                <a:spcPts val="2400"/>
              </a:spcBef>
              <a:buNone/>
              <a:defRPr/>
            </a:lvl2pPr>
          </a:lstStyle>
          <a:p>
            <a:pPr lvl="0"/>
            <a:r>
              <a:rPr lang="en-US" dirty="0"/>
              <a:t>Presentation Date</a:t>
            </a:r>
            <a:br>
              <a:rPr lang="en-US" dirty="0"/>
            </a:br>
            <a:r>
              <a:rPr lang="en-US" dirty="0"/>
              <a:t>City, State (presentation location)</a:t>
            </a:r>
          </a:p>
        </p:txBody>
      </p:sp>
      <p:sp>
        <p:nvSpPr>
          <p:cNvPr id="16" name="TextBox 15"/>
          <p:cNvSpPr txBox="1"/>
          <p:nvPr userDrawn="1"/>
        </p:nvSpPr>
        <p:spPr>
          <a:xfrm>
            <a:off x="-1358552" y="-1972722"/>
            <a:ext cx="4670533" cy="1323632"/>
          </a:xfrm>
          <a:prstGeom prst="rect">
            <a:avLst/>
          </a:prstGeom>
          <a:solidFill>
            <a:schemeClr val="bg1">
              <a:lumMod val="50000"/>
            </a:schemeClr>
          </a:solidFill>
        </p:spPr>
        <p:txBody>
          <a:bodyPr wrap="square" rtlCol="0">
            <a:spAutoFit/>
          </a:bodyPr>
          <a:lstStyle/>
          <a:p>
            <a:r>
              <a:rPr lang="en-US" sz="1867" b="1" dirty="0">
                <a:solidFill>
                  <a:schemeClr val="bg1"/>
                </a:solidFill>
              </a:rPr>
              <a:t>Suggested</a:t>
            </a:r>
            <a:r>
              <a:rPr lang="en-US" sz="1867" b="1" baseline="0" dirty="0">
                <a:solidFill>
                  <a:schemeClr val="bg1"/>
                </a:solidFill>
              </a:rPr>
              <a:t> line of text (optional): </a:t>
            </a:r>
          </a:p>
          <a:p>
            <a:endParaRPr lang="en-US" sz="1867" b="1" baseline="0" dirty="0">
              <a:solidFill>
                <a:schemeClr val="bg1"/>
              </a:solidFill>
            </a:endParaRPr>
          </a:p>
          <a:p>
            <a:r>
              <a:rPr lang="en-US" sz="1867" b="1" baseline="0" dirty="0">
                <a:solidFill>
                  <a:schemeClr val="bg1"/>
                </a:solidFill>
              </a:rPr>
              <a:t>WE START WITH YES.</a:t>
            </a:r>
            <a:endParaRPr lang="en-US" sz="1867" dirty="0">
              <a:solidFill>
                <a:schemeClr val="bg1"/>
              </a:solidFill>
            </a:endParaRPr>
          </a:p>
          <a:p>
            <a:endParaRPr lang="en-US" sz="2400" dirty="0">
              <a:solidFill>
                <a:schemeClr val="bg1"/>
              </a:solidFill>
            </a:endParaRP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6049084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vl1pPr>
          </a:lstStyle>
          <a:p>
            <a:r>
              <a:rPr lang="en-US" dirty="0"/>
              <a:t>BASIC CONTENT SLIDE</a:t>
            </a:r>
            <a:br>
              <a:rPr lang="en-US" dirty="0"/>
            </a:br>
            <a:r>
              <a:rPr lang="en-US" dirty="0"/>
              <a:t>one or two lines for headline</a:t>
            </a:r>
          </a:p>
        </p:txBody>
      </p:sp>
      <p:sp>
        <p:nvSpPr>
          <p:cNvPr id="3" name="Content Placeholder 2"/>
          <p:cNvSpPr>
            <a:spLocks noGrp="1"/>
          </p:cNvSpPr>
          <p:nvPr>
            <p:ph idx="1" hasCustomPrompt="1"/>
          </p:nvPr>
        </p:nvSpPr>
        <p:spPr>
          <a:xfrm>
            <a:off x="609602" y="1877795"/>
            <a:ext cx="11163868" cy="4422776"/>
          </a:xfrm>
        </p:spPr>
        <p:txBody>
          <a:bodyPr/>
          <a:lstStyle>
            <a:lvl1pPr>
              <a:defRPr baseline="0"/>
            </a:lvl1pPr>
          </a:lstStyle>
          <a:p>
            <a:pPr lvl="0"/>
            <a:r>
              <a:rPr lang="en-US" dirty="0"/>
              <a:t>Click to add 1st-level bullet. Click an icon below to add table, graph or other imagery.</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2" hasCustomPrompt="1"/>
          </p:nvPr>
        </p:nvSpPr>
        <p:spPr>
          <a:xfrm>
            <a:off x="609602" y="1346549"/>
            <a:ext cx="11163868" cy="499715"/>
          </a:xfrm>
        </p:spPr>
        <p:txBody>
          <a:bodyPr bIns="0">
            <a:noAutofit/>
          </a:bodyPr>
          <a:lstStyle>
            <a:lvl1pPr marL="0" indent="0">
              <a:lnSpc>
                <a:spcPct val="90000"/>
              </a:lnSpc>
              <a:spcBef>
                <a:spcPts val="0"/>
              </a:spcBef>
              <a:buNone/>
              <a:defRPr sz="2667" b="1" baseline="0">
                <a:solidFill>
                  <a:schemeClr val="accent2"/>
                </a:solidFill>
              </a:defRPr>
            </a:lvl1pPr>
          </a:lstStyle>
          <a:p>
            <a:r>
              <a:rPr lang="en-US" dirty="0"/>
              <a:t>Slide subtitle optional -  delete as needed</a:t>
            </a:r>
          </a:p>
        </p:txBody>
      </p:sp>
      <p:sp>
        <p:nvSpPr>
          <p:cNvPr id="8" name="Slide Number Placeholder 7"/>
          <p:cNvSpPr>
            <a:spLocks noGrp="1"/>
          </p:cNvSpPr>
          <p:nvPr>
            <p:ph type="sldNum" sz="quarter" idx="13"/>
          </p:nvPr>
        </p:nvSpPr>
        <p:spPr/>
        <p:txBody>
          <a:bodyPr/>
          <a:lstStyle/>
          <a:p>
            <a:fld id="{AEFAAC5A-9C4F-4278-920D-DF2BAB595749}" type="slidenum">
              <a:rPr lang="en-US" smtClean="0"/>
              <a:pPr/>
              <a:t>‹#›</a:t>
            </a:fld>
            <a:endParaRPr lang="en-US" dirty="0"/>
          </a:p>
        </p:txBody>
      </p:sp>
    </p:spTree>
    <p:extLst>
      <p:ext uri="{BB962C8B-B14F-4D97-AF65-F5344CB8AC3E}">
        <p14:creationId xmlns:p14="http://schemas.microsoft.com/office/powerpoint/2010/main" val="38950415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over Option B">
    <p:bg>
      <p:bgPr>
        <a:solidFill>
          <a:schemeClr val="bg1"/>
        </a:solidFill>
        <a:effectLst/>
      </p:bgPr>
    </p:bg>
    <p:spTree>
      <p:nvGrpSpPr>
        <p:cNvPr id="1" name=""/>
        <p:cNvGrpSpPr/>
        <p:nvPr/>
      </p:nvGrpSpPr>
      <p:grpSpPr>
        <a:xfrm>
          <a:off x="0" y="0"/>
          <a:ext cx="0" cy="0"/>
          <a:chOff x="0" y="0"/>
          <a:chExt cx="0" cy="0"/>
        </a:xfrm>
      </p:grpSpPr>
      <p:pic>
        <p:nvPicPr>
          <p:cNvPr id="16"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63969" y="6060003"/>
            <a:ext cx="2076449" cy="748036"/>
          </a:xfrm>
          <a:prstGeom prst="rect">
            <a:avLst/>
          </a:prstGeom>
          <a:noFill/>
          <a:extLst>
            <a:ext uri="{909E8E84-426E-40dd-AFC4-6F175D3DCCD1}">
              <a14:hiddenFill xmlns:a14="http://schemas.microsoft.com/office/drawing/2010/main" xmlns="">
                <a:solidFill>
                  <a:srgbClr val="FFFFFF"/>
                </a:solidFill>
              </a14:hiddenFill>
            </a:ext>
          </a:extLst>
        </p:spPr>
      </p:pic>
      <p:pic>
        <p:nvPicPr>
          <p:cNvPr id="83" name="Picture 82" descr="aerial view of Argonne with APS in front 5730-00068.jpg"/>
          <p:cNvPicPr>
            <a:picLocks noChangeAspect="1"/>
          </p:cNvPicPr>
          <p:nvPr userDrawn="1"/>
        </p:nvPicPr>
        <p:blipFill rotWithShape="1">
          <a:blip r:embed="rId3" cstate="email">
            <a:extLst>
              <a:ext uri="{28A0092B-C50C-407E-A947-70E740481C1C}">
                <a14:useLocalDpi xmlns:a14="http://schemas.microsoft.com/office/drawing/2010/main" val="0"/>
              </a:ext>
            </a:extLst>
          </a:blip>
          <a:srcRect t="10682" b="7135"/>
          <a:stretch/>
        </p:blipFill>
        <p:spPr>
          <a:xfrm>
            <a:off x="0" y="-27020"/>
            <a:ext cx="12192000" cy="6011939"/>
          </a:xfrm>
          <a:prstGeom prst="rect">
            <a:avLst/>
          </a:prstGeom>
        </p:spPr>
      </p:pic>
      <p:sp>
        <p:nvSpPr>
          <p:cNvPr id="84" name="Text Placeholder 1"/>
          <p:cNvSpPr>
            <a:spLocks noGrp="1"/>
          </p:cNvSpPr>
          <p:nvPr>
            <p:ph type="body" sz="quarter" idx="10" hasCustomPrompt="1"/>
          </p:nvPr>
        </p:nvSpPr>
        <p:spPr>
          <a:xfrm>
            <a:off x="0" y="-27020"/>
            <a:ext cx="12192000" cy="6011939"/>
          </a:xfrm>
          <a:solidFill>
            <a:schemeClr val="accent2">
              <a:alpha val="85000"/>
            </a:schemeClr>
          </a:solidFill>
        </p:spPr>
        <p:txBody>
          <a:bodyPr bIns="0" anchor="b"/>
          <a:lstStyle>
            <a:lvl1pPr marL="0" indent="0">
              <a:buNone/>
              <a:defRPr sz="133"/>
            </a:lvl1pPr>
          </a:lstStyle>
          <a:p>
            <a:r>
              <a:rPr lang="en-US" dirty="0"/>
              <a:t> </a:t>
            </a:r>
          </a:p>
        </p:txBody>
      </p:sp>
      <p:sp>
        <p:nvSpPr>
          <p:cNvPr id="8" name="Picture Placeholder 4"/>
          <p:cNvSpPr>
            <a:spLocks noGrp="1" noChangeAspect="1"/>
          </p:cNvSpPr>
          <p:nvPr>
            <p:ph type="pic" sz="quarter" idx="16" hasCustomPrompt="1"/>
          </p:nvPr>
        </p:nvSpPr>
        <p:spPr>
          <a:xfrm>
            <a:off x="6484969" y="1689100"/>
            <a:ext cx="5707033" cy="2706624"/>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2" y="1689100"/>
            <a:ext cx="6484965" cy="2706624"/>
          </a:xfrm>
          <a:solidFill>
            <a:schemeClr val="accent2"/>
          </a:solidFill>
        </p:spPr>
        <p:txBody>
          <a:bodyPr lIns="457200" rIns="91440" anchor="ctr">
            <a:normAutofit/>
          </a:bodyPr>
          <a:lstStyle>
            <a:lvl1pPr>
              <a:defRPr sz="3733" baseline="0">
                <a:solidFill>
                  <a:schemeClr val="bg1"/>
                </a:solidFill>
              </a:defRPr>
            </a:lvl1pPr>
          </a:lstStyle>
          <a:p>
            <a:r>
              <a:rPr lang="en-US" dirty="0"/>
              <a:t>presentation title -Cover option B </a:t>
            </a:r>
            <a:br>
              <a:rPr lang="en-US" dirty="0"/>
            </a:br>
            <a:r>
              <a:rPr lang="en-US" dirty="0"/>
              <a:t>can be up to four </a:t>
            </a:r>
            <a:br>
              <a:rPr lang="en-US" dirty="0"/>
            </a:br>
            <a:r>
              <a:rPr lang="en-US" dirty="0"/>
              <a:t>or five lines of text</a:t>
            </a:r>
          </a:p>
        </p:txBody>
      </p:sp>
      <p:sp>
        <p:nvSpPr>
          <p:cNvPr id="4" name="Text Placeholder 3"/>
          <p:cNvSpPr>
            <a:spLocks noGrp="1"/>
          </p:cNvSpPr>
          <p:nvPr>
            <p:ph type="body" sz="quarter" idx="24" hasCustomPrompt="1"/>
          </p:nvPr>
        </p:nvSpPr>
        <p:spPr>
          <a:xfrm>
            <a:off x="1" y="204953"/>
            <a:ext cx="7802035" cy="1292225"/>
          </a:xfrm>
        </p:spPr>
        <p:txBody>
          <a:bodyPr lIns="457200" rIns="274320" anchor="ctr"/>
          <a:lstStyle>
            <a:lvl1pPr marL="0" indent="0">
              <a:buNone/>
              <a:defRPr cap="all" baseline="0">
                <a:solidFill>
                  <a:schemeClr val="bg1"/>
                </a:solidFill>
              </a:defRPr>
            </a:lvl1pPr>
          </a:lstStyle>
          <a:p>
            <a:pPr lvl="0"/>
            <a:r>
              <a:rPr lang="en-US" dirty="0"/>
              <a:t>Insert presentation date</a:t>
            </a:r>
          </a:p>
        </p:txBody>
      </p:sp>
      <p:sp>
        <p:nvSpPr>
          <p:cNvPr id="85" name="Text Placeholder 9"/>
          <p:cNvSpPr>
            <a:spLocks noGrp="1"/>
          </p:cNvSpPr>
          <p:nvPr>
            <p:ph type="body" sz="quarter" idx="17" hasCustomPrompt="1"/>
          </p:nvPr>
        </p:nvSpPr>
        <p:spPr>
          <a:xfrm>
            <a:off x="626535" y="4582947"/>
            <a:ext cx="3590495" cy="393700"/>
          </a:xfrm>
        </p:spPr>
        <p:txBody>
          <a:bodyPr lIns="0" bIns="0" anchor="b">
            <a:normAutofit/>
          </a:bodyPr>
          <a:lstStyle>
            <a:lvl1pPr marL="0" indent="0">
              <a:buNone/>
              <a:defRPr sz="1867" b="1" cap="all" baseline="0">
                <a:solidFill>
                  <a:schemeClr val="bg1"/>
                </a:solidFill>
              </a:defRPr>
            </a:lvl1pPr>
            <a:lvl2pPr marL="0" indent="0">
              <a:buNone/>
              <a:defRPr/>
            </a:lvl2pPr>
            <a:lvl3pPr marL="0" indent="0">
              <a:spcBef>
                <a:spcPts val="2400"/>
              </a:spcBef>
              <a:buNone/>
              <a:defRPr/>
            </a:lvl3pPr>
          </a:lstStyle>
          <a:p>
            <a:pPr lvl="0"/>
            <a:r>
              <a:rPr lang="en-US" dirty="0"/>
              <a:t>presenter name</a:t>
            </a:r>
          </a:p>
        </p:txBody>
      </p:sp>
      <p:sp>
        <p:nvSpPr>
          <p:cNvPr id="86" name="Text Placeholder 45"/>
          <p:cNvSpPr>
            <a:spLocks noGrp="1"/>
          </p:cNvSpPr>
          <p:nvPr>
            <p:ph type="body" sz="quarter" idx="18" hasCustomPrompt="1"/>
          </p:nvPr>
        </p:nvSpPr>
        <p:spPr>
          <a:xfrm>
            <a:off x="626535" y="4960384"/>
            <a:ext cx="3590495" cy="914400"/>
          </a:xfrm>
        </p:spPr>
        <p:txBody>
          <a:bodyPr lIns="0">
            <a:normAutofit/>
          </a:bodyPr>
          <a:lstStyle>
            <a:lvl1pPr marL="0" indent="0">
              <a:lnSpc>
                <a:spcPct val="95000"/>
              </a:lnSpc>
              <a:spcBef>
                <a:spcPts val="0"/>
              </a:spcBef>
              <a:buNone/>
              <a:defRPr sz="1867">
                <a:solidFill>
                  <a:schemeClr val="bg1"/>
                </a:solidFill>
              </a:defRPr>
            </a:lvl1pPr>
            <a:lvl2pPr marL="0" indent="0">
              <a:spcBef>
                <a:spcPts val="2400"/>
              </a:spcBef>
              <a:buNone/>
              <a:defRPr/>
            </a:lvl2pPr>
          </a:lstStyle>
          <a:p>
            <a:r>
              <a:rPr lang="en-US" dirty="0"/>
              <a:t>Add Presenter Title</a:t>
            </a:r>
            <a:br>
              <a:rPr lang="en-US" dirty="0"/>
            </a:br>
            <a:r>
              <a:rPr lang="en-US" dirty="0"/>
              <a:t>Optional Line 2</a:t>
            </a:r>
            <a:br>
              <a:rPr lang="en-US" dirty="0"/>
            </a:br>
            <a:r>
              <a:rPr lang="en-US" dirty="0"/>
              <a:t>Optional Line 3</a:t>
            </a:r>
          </a:p>
        </p:txBody>
      </p:sp>
      <p:sp>
        <p:nvSpPr>
          <p:cNvPr id="87" name="Text Placeholder 9"/>
          <p:cNvSpPr>
            <a:spLocks noGrp="1"/>
          </p:cNvSpPr>
          <p:nvPr>
            <p:ph type="body" sz="quarter" idx="21" hasCustomPrompt="1"/>
          </p:nvPr>
        </p:nvSpPr>
        <p:spPr>
          <a:xfrm>
            <a:off x="4556496" y="4582947"/>
            <a:ext cx="3590495" cy="393700"/>
          </a:xfrm>
        </p:spPr>
        <p:txBody>
          <a:bodyPr lIns="0" bIns="0" anchor="b">
            <a:normAutofit/>
          </a:bodyPr>
          <a:lstStyle>
            <a:lvl1pPr marL="0" indent="0">
              <a:buFont typeface="Arial" pitchFamily="34" charset="0"/>
              <a:buNone/>
              <a:defRPr sz="1867" b="1" cap="all" baseline="0">
                <a:solidFill>
                  <a:schemeClr val="bg1"/>
                </a:solidFill>
              </a:defRPr>
            </a:lvl1pPr>
            <a:lvl2pPr marL="0" indent="0">
              <a:buNone/>
              <a:defRPr/>
            </a:lvl2pPr>
            <a:lvl3pPr marL="0" indent="0">
              <a:spcBef>
                <a:spcPts val="2400"/>
              </a:spcBef>
              <a:buNone/>
              <a:defRPr/>
            </a:lvl3pPr>
          </a:lstStyle>
          <a:p>
            <a:pPr lvl="0"/>
            <a:r>
              <a:rPr lang="en-US" dirty="0"/>
              <a:t>presenter name</a:t>
            </a:r>
          </a:p>
        </p:txBody>
      </p:sp>
      <p:sp>
        <p:nvSpPr>
          <p:cNvPr id="88" name="Text Placeholder 45"/>
          <p:cNvSpPr>
            <a:spLocks noGrp="1"/>
          </p:cNvSpPr>
          <p:nvPr>
            <p:ph type="body" sz="quarter" idx="22" hasCustomPrompt="1"/>
          </p:nvPr>
        </p:nvSpPr>
        <p:spPr>
          <a:xfrm>
            <a:off x="4556496" y="4960384"/>
            <a:ext cx="3590495" cy="914400"/>
          </a:xfrm>
        </p:spPr>
        <p:txBody>
          <a:bodyPr lIns="0">
            <a:normAutofit/>
          </a:bodyPr>
          <a:lstStyle>
            <a:lvl1pPr marL="0" indent="0">
              <a:lnSpc>
                <a:spcPct val="95000"/>
              </a:lnSpc>
              <a:spcBef>
                <a:spcPts val="0"/>
              </a:spcBef>
              <a:buFont typeface="Arial" pitchFamily="34" charset="0"/>
              <a:buNone/>
              <a:defRPr sz="1867">
                <a:solidFill>
                  <a:schemeClr val="bg1"/>
                </a:solidFill>
              </a:defRPr>
            </a:lvl1pPr>
            <a:lvl2pPr marL="0" indent="0">
              <a:spcBef>
                <a:spcPts val="2400"/>
              </a:spcBef>
              <a:buNone/>
              <a:defRPr/>
            </a:lvl2pPr>
          </a:lstStyle>
          <a:p>
            <a:pPr lvl="0"/>
            <a:r>
              <a:rPr lang="en-US" dirty="0"/>
              <a:t>Remove second presenter info </a:t>
            </a:r>
            <a:br>
              <a:rPr lang="en-US" dirty="0"/>
            </a:br>
            <a:r>
              <a:rPr lang="en-US" dirty="0"/>
              <a:t>if not needed</a:t>
            </a:r>
          </a:p>
        </p:txBody>
      </p:sp>
      <p:sp>
        <p:nvSpPr>
          <p:cNvPr id="89" name="Text Placeholder 9"/>
          <p:cNvSpPr>
            <a:spLocks noGrp="1"/>
          </p:cNvSpPr>
          <p:nvPr>
            <p:ph type="body" sz="quarter" idx="25" hasCustomPrompt="1"/>
          </p:nvPr>
        </p:nvSpPr>
        <p:spPr>
          <a:xfrm>
            <a:off x="8480263" y="4582947"/>
            <a:ext cx="3590495" cy="393700"/>
          </a:xfrm>
        </p:spPr>
        <p:txBody>
          <a:bodyPr lIns="0" bIns="0" anchor="b">
            <a:normAutofit/>
          </a:bodyPr>
          <a:lstStyle>
            <a:lvl1pPr marL="0" indent="0">
              <a:buFont typeface="Arial" pitchFamily="34" charset="0"/>
              <a:buNone/>
              <a:defRPr sz="1867" b="1" cap="all" baseline="0">
                <a:solidFill>
                  <a:schemeClr val="bg1"/>
                </a:solidFill>
              </a:defRPr>
            </a:lvl1pPr>
            <a:lvl2pPr marL="0" indent="0">
              <a:buNone/>
              <a:defRPr/>
            </a:lvl2pPr>
            <a:lvl3pPr marL="0" indent="0">
              <a:spcBef>
                <a:spcPts val="2400"/>
              </a:spcBef>
              <a:buNone/>
              <a:defRPr/>
            </a:lvl3pPr>
          </a:lstStyle>
          <a:p>
            <a:pPr lvl="0"/>
            <a:r>
              <a:rPr lang="en-US" dirty="0"/>
              <a:t>presenter name</a:t>
            </a:r>
          </a:p>
        </p:txBody>
      </p:sp>
      <p:sp>
        <p:nvSpPr>
          <p:cNvPr id="90" name="Text Placeholder 45"/>
          <p:cNvSpPr>
            <a:spLocks noGrp="1"/>
          </p:cNvSpPr>
          <p:nvPr>
            <p:ph type="body" sz="quarter" idx="26" hasCustomPrompt="1"/>
          </p:nvPr>
        </p:nvSpPr>
        <p:spPr>
          <a:xfrm>
            <a:off x="8480263" y="4960384"/>
            <a:ext cx="3590495" cy="914400"/>
          </a:xfrm>
        </p:spPr>
        <p:txBody>
          <a:bodyPr lIns="0">
            <a:normAutofit/>
          </a:bodyPr>
          <a:lstStyle>
            <a:lvl1pPr marL="0" indent="0">
              <a:lnSpc>
                <a:spcPct val="95000"/>
              </a:lnSpc>
              <a:spcBef>
                <a:spcPts val="0"/>
              </a:spcBef>
              <a:buFont typeface="Arial" pitchFamily="34" charset="0"/>
              <a:buNone/>
              <a:defRPr sz="1867">
                <a:solidFill>
                  <a:schemeClr val="bg1"/>
                </a:solidFill>
              </a:defRPr>
            </a:lvl1pPr>
            <a:lvl2pPr marL="0" indent="0">
              <a:spcBef>
                <a:spcPts val="2400"/>
              </a:spcBef>
              <a:buNone/>
              <a:defRPr/>
            </a:lvl2pPr>
          </a:lstStyle>
          <a:p>
            <a:pPr lvl="0"/>
            <a:r>
              <a:rPr lang="en-US" dirty="0"/>
              <a:t>Remove third presenter info </a:t>
            </a:r>
            <a:br>
              <a:rPr lang="en-US" dirty="0"/>
            </a:br>
            <a:r>
              <a:rPr lang="en-US" dirty="0"/>
              <a:t>if not needed</a:t>
            </a:r>
          </a:p>
        </p:txBody>
      </p:sp>
      <p:sp>
        <p:nvSpPr>
          <p:cNvPr id="47" name="Text Placeholder 4"/>
          <p:cNvSpPr>
            <a:spLocks noGrp="1"/>
          </p:cNvSpPr>
          <p:nvPr>
            <p:ph type="body" sz="quarter" idx="12" hasCustomPrompt="1"/>
          </p:nvPr>
        </p:nvSpPr>
        <p:spPr>
          <a:xfrm>
            <a:off x="-2" y="1689100"/>
            <a:ext cx="319619" cy="2706624"/>
          </a:xfrm>
          <a:solidFill>
            <a:schemeClr val="accent1"/>
          </a:solidFill>
        </p:spPr>
        <p:txBody>
          <a:bodyPr bIns="0" anchor="b"/>
          <a:lstStyle>
            <a:lvl1pPr marL="0" indent="0">
              <a:buNone/>
              <a:defRPr sz="133"/>
            </a:lvl1pPr>
          </a:lstStyle>
          <a:p>
            <a:pPr lvl="0"/>
            <a:r>
              <a:rPr lang="en-US" dirty="0"/>
              <a:t>  </a:t>
            </a:r>
          </a:p>
        </p:txBody>
      </p:sp>
      <p:sp>
        <p:nvSpPr>
          <p:cNvPr id="155" name="TextBox 154"/>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40731723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over Option C">
    <p:bg>
      <p:bgPr>
        <a:solidFill>
          <a:schemeClr val="bg1"/>
        </a:solidFill>
        <a:effectLst/>
      </p:bgPr>
    </p:bg>
    <p:spTree>
      <p:nvGrpSpPr>
        <p:cNvPr id="1" name=""/>
        <p:cNvGrpSpPr/>
        <p:nvPr/>
      </p:nvGrpSpPr>
      <p:grpSpPr>
        <a:xfrm>
          <a:off x="0" y="0"/>
          <a:ext cx="0" cy="0"/>
          <a:chOff x="0" y="0"/>
          <a:chExt cx="0" cy="0"/>
        </a:xfrm>
      </p:grpSpPr>
      <p:pic>
        <p:nvPicPr>
          <p:cNvPr id="15"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63969" y="109775"/>
            <a:ext cx="2076449" cy="748036"/>
          </a:xfrm>
          <a:prstGeom prst="rect">
            <a:avLst/>
          </a:prstGeom>
          <a:noFill/>
          <a:extLst>
            <a:ext uri="{909E8E84-426E-40dd-AFC4-6F175D3DCCD1}">
              <a14:hiddenFill xmlns:a14="http://schemas.microsoft.com/office/drawing/2010/main" xmlns="">
                <a:solidFill>
                  <a:srgbClr val="FFFFFF"/>
                </a:solidFill>
              </a14:hiddenFill>
            </a:ext>
          </a:extLst>
        </p:spPr>
      </p:pic>
      <p:sp>
        <p:nvSpPr>
          <p:cNvPr id="50" name="Text Placeholder 9"/>
          <p:cNvSpPr>
            <a:spLocks noGrp="1"/>
          </p:cNvSpPr>
          <p:nvPr>
            <p:ph type="body" sz="quarter" idx="17" hasCustomPrompt="1"/>
          </p:nvPr>
        </p:nvSpPr>
        <p:spPr>
          <a:xfrm>
            <a:off x="626535" y="4945566"/>
            <a:ext cx="3590495" cy="393700"/>
          </a:xfrm>
        </p:spPr>
        <p:txBody>
          <a:bodyPr lIns="0" bIns="0" anchor="b">
            <a:normAutofit/>
          </a:bodyPr>
          <a:lstStyle>
            <a:lvl1pPr marL="0" inden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53" name="Text Placeholder 45"/>
          <p:cNvSpPr>
            <a:spLocks noGrp="1"/>
          </p:cNvSpPr>
          <p:nvPr>
            <p:ph type="body" sz="quarter" idx="18" hasCustomPrompt="1"/>
          </p:nvPr>
        </p:nvSpPr>
        <p:spPr>
          <a:xfrm>
            <a:off x="626535" y="5323001"/>
            <a:ext cx="3590495" cy="746723"/>
          </a:xfrm>
        </p:spPr>
        <p:txBody>
          <a:bodyPr lIns="0">
            <a:normAutofit/>
          </a:bodyPr>
          <a:lstStyle>
            <a:lvl1pPr marL="0" indent="0">
              <a:lnSpc>
                <a:spcPct val="95000"/>
              </a:lnSpc>
              <a:spcBef>
                <a:spcPts val="0"/>
              </a:spcBef>
              <a:buNone/>
              <a:defRPr sz="1867">
                <a:solidFill>
                  <a:srgbClr val="47484A"/>
                </a:solidFill>
              </a:defRPr>
            </a:lvl1pPr>
            <a:lvl2pPr marL="0" indent="0">
              <a:spcBef>
                <a:spcPts val="2400"/>
              </a:spcBef>
              <a:buNone/>
              <a:defRPr/>
            </a:lvl2pPr>
          </a:lstStyle>
          <a:p>
            <a:r>
              <a:rPr lang="en-US" dirty="0"/>
              <a:t>Add Presenter Title</a:t>
            </a:r>
            <a:br>
              <a:rPr lang="en-US" dirty="0"/>
            </a:br>
            <a:r>
              <a:rPr lang="en-US" dirty="0"/>
              <a:t>Optional Line 2</a:t>
            </a:r>
            <a:br>
              <a:rPr lang="en-US" dirty="0"/>
            </a:br>
            <a:endParaRPr lang="en-US" dirty="0"/>
          </a:p>
        </p:txBody>
      </p:sp>
      <p:sp>
        <p:nvSpPr>
          <p:cNvPr id="56" name="Text Placeholder 9"/>
          <p:cNvSpPr>
            <a:spLocks noGrp="1"/>
          </p:cNvSpPr>
          <p:nvPr>
            <p:ph type="body" sz="quarter" idx="21" hasCustomPrompt="1"/>
          </p:nvPr>
        </p:nvSpPr>
        <p:spPr>
          <a:xfrm>
            <a:off x="4556496" y="4945566"/>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57" name="Text Placeholder 45"/>
          <p:cNvSpPr>
            <a:spLocks noGrp="1"/>
          </p:cNvSpPr>
          <p:nvPr>
            <p:ph type="body" sz="quarter" idx="22" hasCustomPrompt="1"/>
          </p:nvPr>
        </p:nvSpPr>
        <p:spPr>
          <a:xfrm>
            <a:off x="4556496" y="5323001"/>
            <a:ext cx="3590495" cy="746723"/>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second presenter info </a:t>
            </a:r>
            <a:br>
              <a:rPr lang="en-US" dirty="0"/>
            </a:br>
            <a:r>
              <a:rPr lang="en-US" dirty="0"/>
              <a:t>if not needed</a:t>
            </a:r>
          </a:p>
        </p:txBody>
      </p:sp>
      <p:sp>
        <p:nvSpPr>
          <p:cNvPr id="45" name="Picture Placeholder 4"/>
          <p:cNvSpPr>
            <a:spLocks noGrp="1" noChangeAspect="1"/>
          </p:cNvSpPr>
          <p:nvPr>
            <p:ph type="pic" sz="quarter" idx="16" hasCustomPrompt="1"/>
          </p:nvPr>
        </p:nvSpPr>
        <p:spPr>
          <a:xfrm>
            <a:off x="290836" y="899575"/>
            <a:ext cx="11901165" cy="2761535"/>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626533" y="3726367"/>
            <a:ext cx="11270539" cy="862880"/>
          </a:xfrm>
        </p:spPr>
        <p:txBody>
          <a:bodyPr lIns="0" rIns="91440" anchor="b">
            <a:normAutofit/>
          </a:bodyPr>
          <a:lstStyle>
            <a:lvl1pPr>
              <a:defRPr sz="3733" baseline="0">
                <a:solidFill>
                  <a:schemeClr val="tx1">
                    <a:lumMod val="50000"/>
                  </a:schemeClr>
                </a:solidFill>
              </a:defRPr>
            </a:lvl1pPr>
          </a:lstStyle>
          <a:p>
            <a:r>
              <a:rPr lang="en-US" dirty="0"/>
              <a:t>presentation title – cover option c </a:t>
            </a:r>
          </a:p>
        </p:txBody>
      </p:sp>
      <p:sp>
        <p:nvSpPr>
          <p:cNvPr id="87" name="Text Placeholder 9"/>
          <p:cNvSpPr>
            <a:spLocks noGrp="1"/>
          </p:cNvSpPr>
          <p:nvPr>
            <p:ph type="body" sz="quarter" idx="23" hasCustomPrompt="1"/>
          </p:nvPr>
        </p:nvSpPr>
        <p:spPr>
          <a:xfrm>
            <a:off x="8480263" y="4945566"/>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88" name="Text Placeholder 45"/>
          <p:cNvSpPr>
            <a:spLocks noGrp="1"/>
          </p:cNvSpPr>
          <p:nvPr>
            <p:ph type="body" sz="quarter" idx="24" hasCustomPrompt="1"/>
          </p:nvPr>
        </p:nvSpPr>
        <p:spPr>
          <a:xfrm>
            <a:off x="8480263" y="5323001"/>
            <a:ext cx="3590495" cy="746723"/>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third presenter info </a:t>
            </a:r>
            <a:br>
              <a:rPr lang="en-US" dirty="0"/>
            </a:br>
            <a:r>
              <a:rPr lang="en-US" dirty="0"/>
              <a:t>if not needed</a:t>
            </a:r>
          </a:p>
        </p:txBody>
      </p:sp>
      <p:sp>
        <p:nvSpPr>
          <p:cNvPr id="5" name="Text Placeholder 4"/>
          <p:cNvSpPr>
            <a:spLocks noGrp="1"/>
          </p:cNvSpPr>
          <p:nvPr>
            <p:ph type="body" sz="quarter" idx="25" hasCustomPrompt="1"/>
          </p:nvPr>
        </p:nvSpPr>
        <p:spPr>
          <a:xfrm>
            <a:off x="626533" y="4589247"/>
            <a:ext cx="11313219" cy="331077"/>
          </a:xfrm>
        </p:spPr>
        <p:txBody>
          <a:bodyPr/>
          <a:lstStyle>
            <a:lvl1pPr marL="0" indent="0">
              <a:buNone/>
              <a:defRPr b="1" baseline="0">
                <a:solidFill>
                  <a:schemeClr val="accent2"/>
                </a:solidFill>
              </a:defRPr>
            </a:lvl1pPr>
          </a:lstStyle>
          <a:p>
            <a:pPr lvl="0"/>
            <a:r>
              <a:rPr lang="en-US" dirty="0"/>
              <a:t>Subtitle – delete if not needed</a:t>
            </a:r>
          </a:p>
        </p:txBody>
      </p:sp>
      <p:sp>
        <p:nvSpPr>
          <p:cNvPr id="46" name="Text Placeholder 4"/>
          <p:cNvSpPr>
            <a:spLocks noGrp="1"/>
          </p:cNvSpPr>
          <p:nvPr>
            <p:ph type="body" sz="quarter" idx="12" hasCustomPrompt="1"/>
          </p:nvPr>
        </p:nvSpPr>
        <p:spPr>
          <a:xfrm>
            <a:off x="3" y="899573"/>
            <a:ext cx="299452" cy="2761488"/>
          </a:xfrm>
          <a:solidFill>
            <a:schemeClr val="accent1"/>
          </a:solidFill>
        </p:spPr>
        <p:txBody>
          <a:bodyPr bIns="0" anchor="b"/>
          <a:lstStyle>
            <a:lvl1pPr marL="0" indent="0">
              <a:buNone/>
              <a:defRPr sz="133"/>
            </a:lvl1pPr>
          </a:lstStyle>
          <a:p>
            <a:pPr lvl="0"/>
            <a:r>
              <a:rPr lang="en-US" dirty="0"/>
              <a:t>  </a:t>
            </a:r>
          </a:p>
        </p:txBody>
      </p:sp>
      <p:sp>
        <p:nvSpPr>
          <p:cNvPr id="186" name="TextBox 185"/>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16" name="Text Placeholder 4"/>
          <p:cNvSpPr>
            <a:spLocks noGrp="1"/>
          </p:cNvSpPr>
          <p:nvPr>
            <p:ph type="body" sz="quarter" idx="26" hasCustomPrompt="1"/>
          </p:nvPr>
        </p:nvSpPr>
        <p:spPr>
          <a:xfrm>
            <a:off x="670984" y="401282"/>
            <a:ext cx="7979531" cy="441436"/>
          </a:xfrm>
        </p:spPr>
        <p:txBody>
          <a:bodyPr/>
          <a:lstStyle>
            <a:lvl1pPr marL="0" indent="0">
              <a:buNone/>
              <a:defRPr sz="1333" b="1" cap="all" baseline="0">
                <a:solidFill>
                  <a:schemeClr val="tx1"/>
                </a:solidFill>
              </a:defRPr>
            </a:lvl1pPr>
          </a:lstStyle>
          <a:p>
            <a:r>
              <a:rPr lang="en-US" sz="1333" b="0" cap="all" dirty="0">
                <a:solidFill>
                  <a:srgbClr val="000000"/>
                </a:solidFill>
              </a:rPr>
              <a:t>Type in Name of </a:t>
            </a:r>
            <a:r>
              <a:rPr lang="en-US" sz="1333" b="0" cap="all" dirty="0" err="1">
                <a:solidFill>
                  <a:srgbClr val="000000"/>
                </a:solidFill>
              </a:rPr>
              <a:t>fACILITY</a:t>
            </a:r>
            <a:r>
              <a:rPr lang="en-US" sz="1333" b="0" cap="all" dirty="0">
                <a:solidFill>
                  <a:srgbClr val="000000"/>
                </a:solidFill>
              </a:rPr>
              <a:t>, division, group, program or </a:t>
            </a:r>
            <a:r>
              <a:rPr lang="en-US" sz="1333" dirty="0">
                <a:solidFill>
                  <a:srgbClr val="000000"/>
                </a:solidFill>
              </a:rPr>
              <a:t>www.anl.gov</a:t>
            </a:r>
          </a:p>
        </p:txBody>
      </p:sp>
      <p:sp>
        <p:nvSpPr>
          <p:cNvPr id="17" name="Text Placeholder 45"/>
          <p:cNvSpPr>
            <a:spLocks noGrp="1"/>
          </p:cNvSpPr>
          <p:nvPr>
            <p:ph type="body" sz="quarter" idx="27" hasCustomPrompt="1"/>
          </p:nvPr>
        </p:nvSpPr>
        <p:spPr>
          <a:xfrm>
            <a:off x="8480263" y="6094281"/>
            <a:ext cx="3590496" cy="515411"/>
          </a:xfrm>
        </p:spPr>
        <p:txBody>
          <a:bodyPr lIns="0" anchor="b"/>
          <a:lstStyle>
            <a:lvl1pPr marL="0" indent="0">
              <a:spcBef>
                <a:spcPts val="0"/>
              </a:spcBef>
              <a:buNone/>
              <a:defRPr sz="1867" baseline="0">
                <a:solidFill>
                  <a:srgbClr val="47484A"/>
                </a:solidFill>
              </a:defRPr>
            </a:lvl1pPr>
            <a:lvl2pPr marL="0" indent="0">
              <a:spcBef>
                <a:spcPts val="2400"/>
              </a:spcBef>
              <a:buNone/>
              <a:defRPr/>
            </a:lvl2pPr>
          </a:lstStyle>
          <a:p>
            <a:pPr lvl="0"/>
            <a:r>
              <a:rPr lang="en-US" dirty="0"/>
              <a:t>Presentation Date</a:t>
            </a:r>
            <a:br>
              <a:rPr lang="en-US" dirty="0"/>
            </a:br>
            <a:r>
              <a:rPr lang="en-US" dirty="0"/>
              <a:t>City, State (presentation location)</a:t>
            </a: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12691063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ver Option D">
    <p:bg>
      <p:bgPr>
        <a:solidFill>
          <a:schemeClr val="bg1"/>
        </a:solidFill>
        <a:effectLst/>
      </p:bgPr>
    </p:bg>
    <p:spTree>
      <p:nvGrpSpPr>
        <p:cNvPr id="1" name=""/>
        <p:cNvGrpSpPr/>
        <p:nvPr/>
      </p:nvGrpSpPr>
      <p:grpSpPr>
        <a:xfrm>
          <a:off x="0" y="0"/>
          <a:ext cx="0" cy="0"/>
          <a:chOff x="0" y="0"/>
          <a:chExt cx="0" cy="0"/>
        </a:xfrm>
      </p:grpSpPr>
      <p:pic>
        <p:nvPicPr>
          <p:cNvPr id="15"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63969" y="227511"/>
            <a:ext cx="2076449" cy="748036"/>
          </a:xfrm>
          <a:prstGeom prst="rect">
            <a:avLst/>
          </a:prstGeom>
          <a:noFill/>
          <a:extLst>
            <a:ext uri="{909E8E84-426E-40dd-AFC4-6F175D3DCCD1}">
              <a14:hiddenFill xmlns:a14="http://schemas.microsoft.com/office/drawing/2010/main" xmlns="">
                <a:solidFill>
                  <a:srgbClr val="FFFFFF"/>
                </a:solidFill>
              </a14:hiddenFill>
            </a:ext>
          </a:extLst>
        </p:spPr>
      </p:pic>
      <p:sp>
        <p:nvSpPr>
          <p:cNvPr id="50" name="Text Placeholder 9"/>
          <p:cNvSpPr>
            <a:spLocks noGrp="1"/>
          </p:cNvSpPr>
          <p:nvPr>
            <p:ph type="body" sz="quarter" idx="17" hasCustomPrompt="1"/>
          </p:nvPr>
        </p:nvSpPr>
        <p:spPr>
          <a:xfrm>
            <a:off x="626535" y="4581631"/>
            <a:ext cx="3590495" cy="393700"/>
          </a:xfrm>
        </p:spPr>
        <p:txBody>
          <a:bodyPr lIns="0" bIns="0" anchor="b">
            <a:normAutofit/>
          </a:bodyPr>
          <a:lstStyle>
            <a:lvl1pPr marL="0" inden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53" name="Text Placeholder 45"/>
          <p:cNvSpPr>
            <a:spLocks noGrp="1"/>
          </p:cNvSpPr>
          <p:nvPr>
            <p:ph type="body" sz="quarter" idx="18" hasCustomPrompt="1"/>
          </p:nvPr>
        </p:nvSpPr>
        <p:spPr>
          <a:xfrm>
            <a:off x="626535" y="4959068"/>
            <a:ext cx="3590495" cy="914400"/>
          </a:xfrm>
        </p:spPr>
        <p:txBody>
          <a:bodyPr lIns="0">
            <a:normAutofit/>
          </a:bodyPr>
          <a:lstStyle>
            <a:lvl1pPr marL="0" indent="0">
              <a:lnSpc>
                <a:spcPct val="95000"/>
              </a:lnSpc>
              <a:spcBef>
                <a:spcPts val="0"/>
              </a:spcBef>
              <a:buNone/>
              <a:defRPr sz="1867">
                <a:solidFill>
                  <a:srgbClr val="47484A"/>
                </a:solidFill>
              </a:defRPr>
            </a:lvl1pPr>
            <a:lvl2pPr marL="0" indent="0">
              <a:spcBef>
                <a:spcPts val="2400"/>
              </a:spcBef>
              <a:buNone/>
              <a:defRPr/>
            </a:lvl2pPr>
          </a:lstStyle>
          <a:p>
            <a:r>
              <a:rPr lang="en-US" dirty="0"/>
              <a:t>Add Presenter Title</a:t>
            </a:r>
            <a:br>
              <a:rPr lang="en-US" dirty="0"/>
            </a:br>
            <a:r>
              <a:rPr lang="en-US" dirty="0"/>
              <a:t>Optional Line 2</a:t>
            </a:r>
            <a:br>
              <a:rPr lang="en-US" dirty="0"/>
            </a:br>
            <a:r>
              <a:rPr lang="en-US" dirty="0"/>
              <a:t>Optional Line 3</a:t>
            </a:r>
          </a:p>
        </p:txBody>
      </p:sp>
      <p:sp>
        <p:nvSpPr>
          <p:cNvPr id="56" name="Text Placeholder 9"/>
          <p:cNvSpPr>
            <a:spLocks noGrp="1"/>
          </p:cNvSpPr>
          <p:nvPr>
            <p:ph type="body" sz="quarter" idx="21" hasCustomPrompt="1"/>
          </p:nvPr>
        </p:nvSpPr>
        <p:spPr>
          <a:xfrm>
            <a:off x="4556496" y="4581631"/>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57" name="Text Placeholder 45"/>
          <p:cNvSpPr>
            <a:spLocks noGrp="1"/>
          </p:cNvSpPr>
          <p:nvPr>
            <p:ph type="body" sz="quarter" idx="22" hasCustomPrompt="1"/>
          </p:nvPr>
        </p:nvSpPr>
        <p:spPr>
          <a:xfrm>
            <a:off x="4556496" y="4959068"/>
            <a:ext cx="3590495" cy="746723"/>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second presenter info </a:t>
            </a:r>
            <a:br>
              <a:rPr lang="en-US" dirty="0"/>
            </a:br>
            <a:r>
              <a:rPr lang="en-US" dirty="0"/>
              <a:t>if not needed</a:t>
            </a:r>
          </a:p>
        </p:txBody>
      </p:sp>
      <p:sp>
        <p:nvSpPr>
          <p:cNvPr id="45" name="Picture Placeholder 4"/>
          <p:cNvSpPr>
            <a:spLocks noGrp="1" noChangeAspect="1"/>
          </p:cNvSpPr>
          <p:nvPr>
            <p:ph type="pic" sz="quarter" idx="16" hasCustomPrompt="1"/>
          </p:nvPr>
        </p:nvSpPr>
        <p:spPr>
          <a:xfrm>
            <a:off x="290836" y="1681607"/>
            <a:ext cx="11901165" cy="2761535"/>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626535" y="110360"/>
            <a:ext cx="9034837" cy="1119235"/>
          </a:xfrm>
        </p:spPr>
        <p:txBody>
          <a:bodyPr lIns="0" rIns="91440" anchor="b">
            <a:normAutofit/>
          </a:bodyPr>
          <a:lstStyle>
            <a:lvl1pPr>
              <a:defRPr sz="3733" baseline="0">
                <a:solidFill>
                  <a:schemeClr val="tx1">
                    <a:lumMod val="50000"/>
                  </a:schemeClr>
                </a:solidFill>
              </a:defRPr>
            </a:lvl1pPr>
          </a:lstStyle>
          <a:p>
            <a:r>
              <a:rPr lang="en-US" dirty="0"/>
              <a:t>presentation title –</a:t>
            </a:r>
            <a:br>
              <a:rPr lang="en-US" dirty="0"/>
            </a:br>
            <a:r>
              <a:rPr lang="en-US" dirty="0"/>
              <a:t>Cover option D</a:t>
            </a:r>
          </a:p>
        </p:txBody>
      </p:sp>
      <p:sp>
        <p:nvSpPr>
          <p:cNvPr id="87" name="Text Placeholder 9"/>
          <p:cNvSpPr>
            <a:spLocks noGrp="1"/>
          </p:cNvSpPr>
          <p:nvPr>
            <p:ph type="body" sz="quarter" idx="23" hasCustomPrompt="1"/>
          </p:nvPr>
        </p:nvSpPr>
        <p:spPr>
          <a:xfrm>
            <a:off x="8480263" y="4581631"/>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88" name="Text Placeholder 45"/>
          <p:cNvSpPr>
            <a:spLocks noGrp="1"/>
          </p:cNvSpPr>
          <p:nvPr>
            <p:ph type="body" sz="quarter" idx="24" hasCustomPrompt="1"/>
          </p:nvPr>
        </p:nvSpPr>
        <p:spPr>
          <a:xfrm>
            <a:off x="8480263" y="4959068"/>
            <a:ext cx="3590495" cy="746723"/>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third presenter info </a:t>
            </a:r>
            <a:br>
              <a:rPr lang="en-US" dirty="0"/>
            </a:br>
            <a:r>
              <a:rPr lang="en-US" dirty="0"/>
              <a:t>if not needed</a:t>
            </a:r>
          </a:p>
        </p:txBody>
      </p:sp>
      <p:sp>
        <p:nvSpPr>
          <p:cNvPr id="5" name="Text Placeholder 4"/>
          <p:cNvSpPr>
            <a:spLocks noGrp="1"/>
          </p:cNvSpPr>
          <p:nvPr>
            <p:ph type="body" sz="quarter" idx="25" hasCustomPrompt="1"/>
          </p:nvPr>
        </p:nvSpPr>
        <p:spPr>
          <a:xfrm>
            <a:off x="626533" y="1229594"/>
            <a:ext cx="11313219" cy="331077"/>
          </a:xfrm>
        </p:spPr>
        <p:txBody>
          <a:bodyPr/>
          <a:lstStyle>
            <a:lvl1pPr marL="0" indent="0">
              <a:buNone/>
              <a:defRPr b="1" baseline="0">
                <a:solidFill>
                  <a:schemeClr val="accent2"/>
                </a:solidFill>
              </a:defRPr>
            </a:lvl1pPr>
          </a:lstStyle>
          <a:p>
            <a:pPr lvl="0"/>
            <a:r>
              <a:rPr lang="en-US" dirty="0"/>
              <a:t>Subtitle – delete if not needed</a:t>
            </a:r>
          </a:p>
        </p:txBody>
      </p:sp>
      <p:sp>
        <p:nvSpPr>
          <p:cNvPr id="46" name="Text Placeholder 4"/>
          <p:cNvSpPr>
            <a:spLocks noGrp="1"/>
          </p:cNvSpPr>
          <p:nvPr>
            <p:ph type="body" sz="quarter" idx="12" hasCustomPrompt="1"/>
          </p:nvPr>
        </p:nvSpPr>
        <p:spPr>
          <a:xfrm>
            <a:off x="3" y="1681605"/>
            <a:ext cx="299452" cy="2761488"/>
          </a:xfrm>
          <a:solidFill>
            <a:schemeClr val="accent1"/>
          </a:solidFill>
        </p:spPr>
        <p:txBody>
          <a:bodyPr bIns="0" anchor="b"/>
          <a:lstStyle>
            <a:lvl1pPr marL="0" indent="0">
              <a:buNone/>
              <a:defRPr sz="133"/>
            </a:lvl1pPr>
          </a:lstStyle>
          <a:p>
            <a:pPr lvl="0"/>
            <a:r>
              <a:rPr lang="en-US" dirty="0"/>
              <a:t>  </a:t>
            </a:r>
          </a:p>
        </p:txBody>
      </p:sp>
      <p:sp>
        <p:nvSpPr>
          <p:cNvPr id="153" name="TextBox 152"/>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16" name="Text Placeholder 45"/>
          <p:cNvSpPr>
            <a:spLocks noGrp="1"/>
          </p:cNvSpPr>
          <p:nvPr>
            <p:ph type="body" sz="quarter" idx="19" hasCustomPrompt="1"/>
          </p:nvPr>
        </p:nvSpPr>
        <p:spPr>
          <a:xfrm>
            <a:off x="8480263" y="6094281"/>
            <a:ext cx="3590496" cy="515411"/>
          </a:xfrm>
        </p:spPr>
        <p:txBody>
          <a:bodyPr lIns="0" anchor="b"/>
          <a:lstStyle>
            <a:lvl1pPr marL="0" indent="0">
              <a:spcBef>
                <a:spcPts val="0"/>
              </a:spcBef>
              <a:buNone/>
              <a:defRPr sz="1867" baseline="0">
                <a:solidFill>
                  <a:srgbClr val="47484A"/>
                </a:solidFill>
              </a:defRPr>
            </a:lvl1pPr>
            <a:lvl2pPr marL="0" indent="0">
              <a:spcBef>
                <a:spcPts val="2400"/>
              </a:spcBef>
              <a:buNone/>
              <a:defRPr/>
            </a:lvl2pPr>
          </a:lstStyle>
          <a:p>
            <a:pPr lvl="0"/>
            <a:r>
              <a:rPr lang="en-US" dirty="0"/>
              <a:t>Presentation Date</a:t>
            </a:r>
            <a:br>
              <a:rPr lang="en-US" dirty="0"/>
            </a:br>
            <a:r>
              <a:rPr lang="en-US" dirty="0"/>
              <a:t>City, State (presentation location)</a:t>
            </a: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3635978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ic - Full Frame">
    <p:bg>
      <p:bgPr>
        <a:solidFill>
          <a:schemeClr val="bg1"/>
        </a:solidFill>
        <a:effectLst/>
      </p:bgPr>
    </p:bg>
    <p:spTree>
      <p:nvGrpSpPr>
        <p:cNvPr id="1" name=""/>
        <p:cNvGrpSpPr/>
        <p:nvPr/>
      </p:nvGrpSpPr>
      <p:grpSpPr>
        <a:xfrm>
          <a:off x="0" y="0"/>
          <a:ext cx="0" cy="0"/>
          <a:chOff x="0" y="0"/>
          <a:chExt cx="0" cy="0"/>
        </a:xfrm>
      </p:grpSpPr>
      <p:sp>
        <p:nvSpPr>
          <p:cNvPr id="5" name="Picture Placeholder 4"/>
          <p:cNvSpPr>
            <a:spLocks noGrp="1" noChangeAspect="1"/>
          </p:cNvSpPr>
          <p:nvPr>
            <p:ph type="pic" sz="quarter" idx="13" hasCustomPrompt="1"/>
          </p:nvPr>
        </p:nvSpPr>
        <p:spPr>
          <a:xfrm>
            <a:off x="290837" y="9304"/>
            <a:ext cx="11901164" cy="6858000"/>
          </a:xfrm>
          <a:solidFill>
            <a:schemeClr val="bg1"/>
          </a:solidFill>
        </p:spPr>
        <p:txBody>
          <a:bodyPr lIns="0" tIns="1645920" anchor="t" anchorCtr="0"/>
          <a:lstStyle>
            <a:lvl1pPr marL="0" indent="0" algn="ctr">
              <a:buNone/>
              <a:defRPr baseline="0"/>
            </a:lvl1pPr>
          </a:lstStyle>
          <a:p>
            <a:r>
              <a:rPr lang="en-US" dirty="0"/>
              <a:t>Click icon to insert an image then right click image and “SEND IMAGE TO BACK”</a:t>
            </a:r>
          </a:p>
        </p:txBody>
      </p:sp>
      <p:sp>
        <p:nvSpPr>
          <p:cNvPr id="7" name="Text Placeholder 6"/>
          <p:cNvSpPr>
            <a:spLocks noGrp="1"/>
          </p:cNvSpPr>
          <p:nvPr>
            <p:ph type="body" sz="quarter" idx="17" hasCustomPrompt="1"/>
          </p:nvPr>
        </p:nvSpPr>
        <p:spPr>
          <a:xfrm>
            <a:off x="0" y="4775200"/>
            <a:ext cx="12192000" cy="2082800"/>
          </a:xfrm>
          <a:solidFill>
            <a:schemeClr val="tx2">
              <a:alpha val="91000"/>
            </a:schemeClr>
          </a:solidFill>
        </p:spPr>
        <p:txBody>
          <a:bodyPr bIns="0" anchor="b" anchorCtr="0"/>
          <a:lstStyle>
            <a:lvl1pPr marL="0" indent="0">
              <a:buNone/>
              <a:defRPr sz="133"/>
            </a:lvl1pPr>
          </a:lstStyle>
          <a:p>
            <a:pPr lvl="0"/>
            <a:r>
              <a:rPr lang="en-US" dirty="0"/>
              <a:t> </a:t>
            </a:r>
            <a:r>
              <a:rPr lang="en-US" dirty="0" err="1"/>
              <a:t>x1</a:t>
            </a:r>
            <a:endParaRPr lang="en-US" dirty="0"/>
          </a:p>
          <a:p>
            <a:pPr lvl="0"/>
            <a:endParaRPr lang="en-US" dirty="0"/>
          </a:p>
        </p:txBody>
      </p:sp>
      <p:sp>
        <p:nvSpPr>
          <p:cNvPr id="2" name="Title 1"/>
          <p:cNvSpPr>
            <a:spLocks noGrp="1"/>
          </p:cNvSpPr>
          <p:nvPr>
            <p:ph type="title" hasCustomPrompt="1"/>
          </p:nvPr>
        </p:nvSpPr>
        <p:spPr>
          <a:xfrm>
            <a:off x="626535" y="5042975"/>
            <a:ext cx="11094720" cy="1373592"/>
          </a:xfrm>
        </p:spPr>
        <p:txBody>
          <a:bodyPr lIns="0" anchor="t"/>
          <a:lstStyle>
            <a:lvl1pPr>
              <a:defRPr sz="3200" b="1" cap="all" baseline="0">
                <a:solidFill>
                  <a:schemeClr val="bg1"/>
                </a:solidFill>
              </a:defRPr>
            </a:lvl1pPr>
          </a:lstStyle>
          <a:p>
            <a:r>
              <a:rPr lang="en-US" dirty="0"/>
              <a:t>Full-frame image layout  – title</a:t>
            </a:r>
          </a:p>
        </p:txBody>
      </p:sp>
      <p:sp>
        <p:nvSpPr>
          <p:cNvPr id="3" name="Slide Number Placeholder 2"/>
          <p:cNvSpPr>
            <a:spLocks noGrp="1"/>
          </p:cNvSpPr>
          <p:nvPr>
            <p:ph type="sldNum" sz="quarter" idx="15"/>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8" name="Text Placeholder 4"/>
          <p:cNvSpPr>
            <a:spLocks noGrp="1"/>
          </p:cNvSpPr>
          <p:nvPr>
            <p:ph type="body" sz="quarter" idx="12" hasCustomPrompt="1"/>
          </p:nvPr>
        </p:nvSpPr>
        <p:spPr>
          <a:xfrm>
            <a:off x="0" y="-3"/>
            <a:ext cx="304800" cy="6858000"/>
          </a:xfrm>
          <a:solidFill>
            <a:schemeClr val="accent1"/>
          </a:solidFill>
        </p:spPr>
        <p:txBody>
          <a:bodyPr bIns="0" anchor="b"/>
          <a:lstStyle>
            <a:lvl1pPr marL="0" indent="0">
              <a:buNone/>
              <a:defRPr sz="133"/>
            </a:lvl1pPr>
          </a:lstStyle>
          <a:p>
            <a:pPr lvl="0"/>
            <a:r>
              <a:rPr lang="en-US" dirty="0"/>
              <a:t>  </a:t>
            </a:r>
          </a:p>
        </p:txBody>
      </p:sp>
      <p:sp>
        <p:nvSpPr>
          <p:cNvPr id="9" name="TextBox 8"/>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3671772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ic - ONE Image">
    <p:bg>
      <p:bgPr>
        <a:solidFill>
          <a:schemeClr val="bg1"/>
        </a:solidFill>
        <a:effectLst/>
      </p:bgPr>
    </p:bg>
    <p:spTree>
      <p:nvGrpSpPr>
        <p:cNvPr id="1" name=""/>
        <p:cNvGrpSpPr/>
        <p:nvPr/>
      </p:nvGrpSpPr>
      <p:grpSpPr>
        <a:xfrm>
          <a:off x="0" y="0"/>
          <a:ext cx="0" cy="0"/>
          <a:chOff x="0" y="0"/>
          <a:chExt cx="0" cy="0"/>
        </a:xfrm>
      </p:grpSpPr>
      <p:sp>
        <p:nvSpPr>
          <p:cNvPr id="8" name="Text Placeholder 6"/>
          <p:cNvSpPr>
            <a:spLocks noGrp="1"/>
          </p:cNvSpPr>
          <p:nvPr>
            <p:ph type="body" sz="quarter" idx="17" hasCustomPrompt="1"/>
          </p:nvPr>
        </p:nvSpPr>
        <p:spPr>
          <a:xfrm>
            <a:off x="0" y="3656122"/>
            <a:ext cx="12192000" cy="3201879"/>
          </a:xfrm>
          <a:solidFill>
            <a:schemeClr val="accent2"/>
          </a:solidFill>
        </p:spPr>
        <p:txBody>
          <a:bodyPr bIns="0" anchor="b" anchorCtr="0"/>
          <a:lstStyle>
            <a:lvl1pPr marL="0" indent="0">
              <a:buNone/>
              <a:defRPr sz="133"/>
            </a:lvl1pPr>
          </a:lstStyle>
          <a:p>
            <a:pPr lvl="0"/>
            <a:r>
              <a:rPr lang="en-US" dirty="0"/>
              <a:t> </a:t>
            </a:r>
            <a:r>
              <a:rPr lang="en-US" dirty="0" err="1"/>
              <a:t>x1</a:t>
            </a:r>
            <a:endParaRPr lang="en-US" dirty="0"/>
          </a:p>
          <a:p>
            <a:pPr lvl="0"/>
            <a:endParaRPr lang="en-US" dirty="0"/>
          </a:p>
        </p:txBody>
      </p:sp>
      <p:sp>
        <p:nvSpPr>
          <p:cNvPr id="10" name="Text Placeholder 7"/>
          <p:cNvSpPr>
            <a:spLocks noGrp="1"/>
          </p:cNvSpPr>
          <p:nvPr>
            <p:ph type="body" sz="quarter" idx="14"/>
          </p:nvPr>
        </p:nvSpPr>
        <p:spPr>
          <a:xfrm>
            <a:off x="626534" y="5191519"/>
            <a:ext cx="11246069" cy="1813035"/>
          </a:xfrm>
          <a:noFill/>
        </p:spPr>
        <p:txBody>
          <a:bodyPr lIns="0" tIns="91440"/>
          <a:lstStyle>
            <a:lvl1pPr>
              <a:defRPr sz="3200">
                <a:solidFill>
                  <a:schemeClr val="bg1"/>
                </a:solidFill>
              </a:defRPr>
            </a:lvl1pPr>
            <a:lvl2pPr>
              <a:defRPr sz="3200">
                <a:solidFill>
                  <a:schemeClr val="bg1"/>
                </a:solidFill>
              </a:defRPr>
            </a:lvl2pPr>
            <a:lvl3pPr>
              <a:defRPr sz="2667">
                <a:solidFill>
                  <a:schemeClr val="bg1"/>
                </a:solidFill>
              </a:defRPr>
            </a:lvl3pPr>
            <a:lvl4pPr>
              <a:defRPr sz="2667">
                <a:solidFill>
                  <a:schemeClr val="bg1"/>
                </a:solidFill>
              </a:defRPr>
            </a:lvl4pPr>
            <a:lvl5pPr>
              <a:defRPr sz="2667">
                <a:solidFill>
                  <a:schemeClr val="bg1"/>
                </a:solidFill>
              </a:defRPr>
            </a:lvl5pPr>
          </a:lstStyle>
          <a:p>
            <a:pPr lvl="0"/>
            <a:r>
              <a:rPr lang="en-US"/>
              <a:t>Click to edit Master text styles</a:t>
            </a:r>
          </a:p>
          <a:p>
            <a:pPr lvl="1"/>
            <a:r>
              <a:rPr lang="en-US"/>
              <a:t>Second level</a:t>
            </a:r>
          </a:p>
        </p:txBody>
      </p:sp>
      <p:sp>
        <p:nvSpPr>
          <p:cNvPr id="5" name="Picture Placeholder 4"/>
          <p:cNvSpPr>
            <a:spLocks noGrp="1" noChangeAspect="1"/>
          </p:cNvSpPr>
          <p:nvPr>
            <p:ph type="pic" sz="quarter" idx="13" hasCustomPrompt="1"/>
          </p:nvPr>
        </p:nvSpPr>
        <p:spPr>
          <a:xfrm>
            <a:off x="290837" y="-1"/>
            <a:ext cx="11901164" cy="3656013"/>
          </a:xfrm>
          <a:solidFill>
            <a:schemeClr val="bg1"/>
          </a:solidFill>
        </p:spPr>
        <p:txBody>
          <a:bodyPr lIns="0" tIns="1097280" anchor="t" anchorCtr="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626533" y="4353384"/>
            <a:ext cx="11565467" cy="787099"/>
          </a:xfrm>
        </p:spPr>
        <p:txBody>
          <a:bodyPr lIns="0"/>
          <a:lstStyle>
            <a:lvl1pPr>
              <a:defRPr sz="3733" b="1" baseline="0">
                <a:solidFill>
                  <a:schemeClr val="bg1"/>
                </a:solidFill>
              </a:defRPr>
            </a:lvl1pPr>
          </a:lstStyle>
          <a:p>
            <a:r>
              <a:rPr lang="en-US" dirty="0"/>
              <a:t>Science/R&amp;D hero – one image</a:t>
            </a:r>
            <a:br>
              <a:rPr lang="en-US" dirty="0"/>
            </a:br>
            <a:r>
              <a:rPr lang="en-US" dirty="0"/>
              <a:t>Headline is </a:t>
            </a:r>
            <a:r>
              <a:rPr lang="en-US" dirty="0" err="1"/>
              <a:t>arial</a:t>
            </a:r>
            <a:r>
              <a:rPr lang="en-US" dirty="0"/>
              <a:t> in all caps</a:t>
            </a:r>
          </a:p>
        </p:txBody>
      </p:sp>
      <p:sp>
        <p:nvSpPr>
          <p:cNvPr id="3" name="Slide Number Placeholder 2"/>
          <p:cNvSpPr>
            <a:spLocks noGrp="1"/>
          </p:cNvSpPr>
          <p:nvPr>
            <p:ph type="sldNum" sz="quarter" idx="15"/>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9" name="Text Placeholder 4"/>
          <p:cNvSpPr>
            <a:spLocks noGrp="1"/>
          </p:cNvSpPr>
          <p:nvPr>
            <p:ph type="body" sz="quarter" idx="12" hasCustomPrompt="1"/>
          </p:nvPr>
        </p:nvSpPr>
        <p:spPr>
          <a:xfrm>
            <a:off x="0" y="-3"/>
            <a:ext cx="304800" cy="6858000"/>
          </a:xfrm>
          <a:solidFill>
            <a:schemeClr val="accent1"/>
          </a:solidFill>
        </p:spPr>
        <p:txBody>
          <a:bodyPr bIns="0" anchor="b"/>
          <a:lstStyle>
            <a:lvl1pPr marL="0" indent="0">
              <a:buNone/>
              <a:defRPr sz="133"/>
            </a:lvl1pPr>
          </a:lstStyle>
          <a:p>
            <a:pPr lvl="0"/>
            <a:r>
              <a:rPr lang="en-US" dirty="0"/>
              <a:t>  </a:t>
            </a:r>
          </a:p>
        </p:txBody>
      </p:sp>
      <p:sp>
        <p:nvSpPr>
          <p:cNvPr id="11" name="TextBox 10"/>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35752654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ic - TWO images">
    <p:bg>
      <p:bgPr>
        <a:solidFill>
          <a:schemeClr val="bg1"/>
        </a:solidFill>
        <a:effectLst/>
      </p:bgPr>
    </p:bg>
    <p:spTree>
      <p:nvGrpSpPr>
        <p:cNvPr id="1" name=""/>
        <p:cNvGrpSpPr/>
        <p:nvPr/>
      </p:nvGrpSpPr>
      <p:grpSpPr>
        <a:xfrm>
          <a:off x="0" y="0"/>
          <a:ext cx="0" cy="0"/>
          <a:chOff x="0" y="0"/>
          <a:chExt cx="0" cy="0"/>
        </a:xfrm>
      </p:grpSpPr>
      <p:sp>
        <p:nvSpPr>
          <p:cNvPr id="13" name="Text Placeholder 6"/>
          <p:cNvSpPr>
            <a:spLocks noGrp="1"/>
          </p:cNvSpPr>
          <p:nvPr>
            <p:ph type="body" sz="quarter" idx="20" hasCustomPrompt="1"/>
          </p:nvPr>
        </p:nvSpPr>
        <p:spPr>
          <a:xfrm>
            <a:off x="0" y="3656122"/>
            <a:ext cx="12192000" cy="3201879"/>
          </a:xfrm>
          <a:solidFill>
            <a:schemeClr val="accent2"/>
          </a:solidFill>
        </p:spPr>
        <p:txBody>
          <a:bodyPr bIns="0" anchor="b" anchorCtr="0"/>
          <a:lstStyle>
            <a:lvl1pPr marL="0" indent="0">
              <a:buNone/>
              <a:defRPr sz="133"/>
            </a:lvl1pPr>
          </a:lstStyle>
          <a:p>
            <a:pPr lvl="0"/>
            <a:r>
              <a:rPr lang="en-US" dirty="0"/>
              <a:t> </a:t>
            </a:r>
            <a:r>
              <a:rPr lang="en-US" dirty="0" err="1"/>
              <a:t>x1</a:t>
            </a:r>
            <a:endParaRPr lang="en-US" dirty="0"/>
          </a:p>
          <a:p>
            <a:pPr lvl="0"/>
            <a:endParaRPr lang="en-US" dirty="0"/>
          </a:p>
        </p:txBody>
      </p:sp>
      <p:sp>
        <p:nvSpPr>
          <p:cNvPr id="11" name="Picture Placeholder 4"/>
          <p:cNvSpPr>
            <a:spLocks noGrp="1" noChangeAspect="1"/>
          </p:cNvSpPr>
          <p:nvPr>
            <p:ph type="pic" sz="quarter" idx="16" hasCustomPrompt="1"/>
          </p:nvPr>
        </p:nvSpPr>
        <p:spPr>
          <a:xfrm>
            <a:off x="290836" y="1"/>
            <a:ext cx="5974080" cy="3663951"/>
          </a:xfrm>
          <a:solidFill>
            <a:schemeClr val="bg1">
              <a:lumMod val="75000"/>
            </a:schemeClr>
          </a:solidFill>
        </p:spPr>
        <p:txBody>
          <a:bodyPr tIns="1097280" anchor="t" anchorCtr="0"/>
          <a:lstStyle>
            <a:lvl1pPr marL="0" indent="0" algn="ctr">
              <a:buNone/>
              <a:defRPr baseline="0"/>
            </a:lvl1pPr>
          </a:lstStyle>
          <a:p>
            <a:r>
              <a:rPr lang="en-US" dirty="0"/>
              <a:t>Click icon to insert an image</a:t>
            </a:r>
          </a:p>
        </p:txBody>
      </p:sp>
      <p:sp>
        <p:nvSpPr>
          <p:cNvPr id="12" name="Picture Placeholder 4"/>
          <p:cNvSpPr>
            <a:spLocks noGrp="1" noChangeAspect="1"/>
          </p:cNvSpPr>
          <p:nvPr>
            <p:ph type="pic" sz="quarter" idx="17" hasCustomPrompt="1"/>
          </p:nvPr>
        </p:nvSpPr>
        <p:spPr>
          <a:xfrm>
            <a:off x="6243367" y="1"/>
            <a:ext cx="5974080" cy="3663951"/>
          </a:xfrm>
          <a:solidFill>
            <a:schemeClr val="bg1">
              <a:lumMod val="85000"/>
            </a:schemeClr>
          </a:solidFill>
        </p:spPr>
        <p:txBody>
          <a:bodyPr tIns="1097280" anchor="t" anchorCtr="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626533" y="4340684"/>
            <a:ext cx="11565467" cy="787099"/>
          </a:xfrm>
        </p:spPr>
        <p:txBody>
          <a:bodyPr lIns="0"/>
          <a:lstStyle>
            <a:lvl1pPr>
              <a:defRPr sz="3733" b="1">
                <a:solidFill>
                  <a:schemeClr val="bg1"/>
                </a:solidFill>
              </a:defRPr>
            </a:lvl1pPr>
          </a:lstStyle>
          <a:p>
            <a:r>
              <a:rPr lang="en-US" dirty="0"/>
              <a:t>Science/R&amp;D hero – TWO images</a:t>
            </a:r>
            <a:br>
              <a:rPr lang="en-US" dirty="0"/>
            </a:br>
            <a:r>
              <a:rPr lang="en-US" dirty="0"/>
              <a:t>Headline is </a:t>
            </a:r>
            <a:r>
              <a:rPr lang="en-US" dirty="0" err="1"/>
              <a:t>arial</a:t>
            </a:r>
            <a:r>
              <a:rPr lang="en-US" dirty="0"/>
              <a:t> in all caps</a:t>
            </a:r>
          </a:p>
        </p:txBody>
      </p:sp>
      <p:sp>
        <p:nvSpPr>
          <p:cNvPr id="9" name="Text Placeholder 7"/>
          <p:cNvSpPr>
            <a:spLocks noGrp="1"/>
          </p:cNvSpPr>
          <p:nvPr>
            <p:ph type="body" sz="quarter" idx="14"/>
          </p:nvPr>
        </p:nvSpPr>
        <p:spPr>
          <a:xfrm>
            <a:off x="626534" y="5178819"/>
            <a:ext cx="11246069" cy="1813035"/>
          </a:xfrm>
          <a:noFill/>
        </p:spPr>
        <p:txBody>
          <a:bodyPr lIns="0" tIns="91440"/>
          <a:lstStyle>
            <a:lvl1pPr>
              <a:defRPr sz="3200">
                <a:solidFill>
                  <a:schemeClr val="bg1"/>
                </a:solidFill>
              </a:defRPr>
            </a:lvl1pPr>
            <a:lvl2pPr>
              <a:defRPr sz="3200">
                <a:solidFill>
                  <a:schemeClr val="bg1"/>
                </a:solidFill>
              </a:defRPr>
            </a:lvl2pPr>
            <a:lvl3pPr>
              <a:defRPr sz="2667">
                <a:solidFill>
                  <a:schemeClr val="bg1"/>
                </a:solidFill>
              </a:defRPr>
            </a:lvl3pPr>
            <a:lvl4pPr>
              <a:defRPr sz="2667">
                <a:solidFill>
                  <a:schemeClr val="bg1"/>
                </a:solidFill>
              </a:defRPr>
            </a:lvl4pPr>
            <a:lvl5pPr>
              <a:defRPr sz="2667">
                <a:solidFill>
                  <a:schemeClr val="bg1"/>
                </a:solidFill>
              </a:defRPr>
            </a:lvl5pPr>
          </a:lstStyle>
          <a:p>
            <a:pPr lvl="0"/>
            <a:r>
              <a:rPr lang="en-US"/>
              <a:t>Click to edit Master text styles</a:t>
            </a:r>
          </a:p>
          <a:p>
            <a:pPr lvl="1"/>
            <a:r>
              <a:rPr lang="en-US"/>
              <a:t>Second level</a:t>
            </a:r>
          </a:p>
        </p:txBody>
      </p:sp>
      <p:sp>
        <p:nvSpPr>
          <p:cNvPr id="3" name="Slide Number Placeholder 2"/>
          <p:cNvSpPr>
            <a:spLocks noGrp="1"/>
          </p:cNvSpPr>
          <p:nvPr>
            <p:ph type="sldNum" sz="quarter" idx="18"/>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10" name="Text Placeholder 4"/>
          <p:cNvSpPr>
            <a:spLocks noGrp="1"/>
          </p:cNvSpPr>
          <p:nvPr>
            <p:ph type="body" sz="quarter" idx="12" hasCustomPrompt="1"/>
          </p:nvPr>
        </p:nvSpPr>
        <p:spPr>
          <a:xfrm>
            <a:off x="0" y="-3"/>
            <a:ext cx="304800" cy="6858000"/>
          </a:xfrm>
          <a:solidFill>
            <a:schemeClr val="accent1"/>
          </a:solidFill>
        </p:spPr>
        <p:txBody>
          <a:bodyPr bIns="0" anchor="b"/>
          <a:lstStyle>
            <a:lvl1pPr marL="0" indent="0">
              <a:buNone/>
              <a:defRPr sz="133"/>
            </a:lvl1pPr>
          </a:lstStyle>
          <a:p>
            <a:pPr lvl="0"/>
            <a:r>
              <a:rPr lang="en-US" dirty="0"/>
              <a:t>  </a:t>
            </a:r>
          </a:p>
        </p:txBody>
      </p:sp>
      <p:sp>
        <p:nvSpPr>
          <p:cNvPr id="14" name="TextBox 13"/>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5098326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ic - THREE Images">
    <p:bg>
      <p:bgPr>
        <a:solidFill>
          <a:schemeClr val="bg1"/>
        </a:solidFill>
        <a:effectLst/>
      </p:bgPr>
    </p:bg>
    <p:spTree>
      <p:nvGrpSpPr>
        <p:cNvPr id="1" name=""/>
        <p:cNvGrpSpPr/>
        <p:nvPr/>
      </p:nvGrpSpPr>
      <p:grpSpPr>
        <a:xfrm>
          <a:off x="0" y="0"/>
          <a:ext cx="0" cy="0"/>
          <a:chOff x="0" y="0"/>
          <a:chExt cx="0" cy="0"/>
        </a:xfrm>
      </p:grpSpPr>
      <p:sp>
        <p:nvSpPr>
          <p:cNvPr id="11" name="Text Placeholder 6"/>
          <p:cNvSpPr>
            <a:spLocks noGrp="1"/>
          </p:cNvSpPr>
          <p:nvPr>
            <p:ph type="body" sz="quarter" idx="19" hasCustomPrompt="1"/>
          </p:nvPr>
        </p:nvSpPr>
        <p:spPr>
          <a:xfrm>
            <a:off x="0" y="3656122"/>
            <a:ext cx="12192000" cy="3201879"/>
          </a:xfrm>
          <a:solidFill>
            <a:schemeClr val="accent2"/>
          </a:solidFill>
        </p:spPr>
        <p:txBody>
          <a:bodyPr bIns="0" anchor="b" anchorCtr="0"/>
          <a:lstStyle>
            <a:lvl1pPr marL="0" indent="0">
              <a:buNone/>
              <a:defRPr sz="133"/>
            </a:lvl1pPr>
          </a:lstStyle>
          <a:p>
            <a:pPr lvl="0"/>
            <a:r>
              <a:rPr lang="en-US" dirty="0"/>
              <a:t> </a:t>
            </a:r>
            <a:r>
              <a:rPr lang="en-US" dirty="0" err="1"/>
              <a:t>x1</a:t>
            </a:r>
            <a:endParaRPr lang="en-US" dirty="0"/>
          </a:p>
          <a:p>
            <a:pPr lvl="0"/>
            <a:endParaRPr lang="en-US" dirty="0"/>
          </a:p>
        </p:txBody>
      </p:sp>
      <p:sp>
        <p:nvSpPr>
          <p:cNvPr id="5" name="Picture Placeholder 4"/>
          <p:cNvSpPr>
            <a:spLocks noGrp="1" noChangeAspect="1"/>
          </p:cNvSpPr>
          <p:nvPr>
            <p:ph type="pic" sz="quarter" idx="13" hasCustomPrompt="1"/>
          </p:nvPr>
        </p:nvSpPr>
        <p:spPr>
          <a:xfrm>
            <a:off x="290836" y="0"/>
            <a:ext cx="3986784" cy="367364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9" name="Picture Placeholder 4"/>
          <p:cNvSpPr>
            <a:spLocks noGrp="1" noChangeAspect="1"/>
          </p:cNvSpPr>
          <p:nvPr>
            <p:ph type="pic" sz="quarter" idx="15" hasCustomPrompt="1"/>
          </p:nvPr>
        </p:nvSpPr>
        <p:spPr>
          <a:xfrm>
            <a:off x="4258983" y="0"/>
            <a:ext cx="3986784" cy="3673643"/>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10" name="Picture Placeholder 4"/>
          <p:cNvSpPr>
            <a:spLocks noGrp="1" noChangeAspect="1"/>
          </p:cNvSpPr>
          <p:nvPr>
            <p:ph type="pic" sz="quarter" idx="16" hasCustomPrompt="1"/>
          </p:nvPr>
        </p:nvSpPr>
        <p:spPr>
          <a:xfrm>
            <a:off x="8248149" y="0"/>
            <a:ext cx="3943851" cy="367364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8" name="Text Placeholder 7"/>
          <p:cNvSpPr>
            <a:spLocks noGrp="1"/>
          </p:cNvSpPr>
          <p:nvPr>
            <p:ph type="body" sz="quarter" idx="14"/>
          </p:nvPr>
        </p:nvSpPr>
        <p:spPr>
          <a:xfrm>
            <a:off x="626534" y="5191519"/>
            <a:ext cx="11246069" cy="1813035"/>
          </a:xfrm>
          <a:noFill/>
        </p:spPr>
        <p:txBody>
          <a:bodyPr lIns="0" tIns="91440"/>
          <a:lstStyle>
            <a:lvl1pPr>
              <a:defRPr sz="3200">
                <a:solidFill>
                  <a:schemeClr val="bg1"/>
                </a:solidFill>
              </a:defRPr>
            </a:lvl1pPr>
            <a:lvl2pPr>
              <a:defRPr sz="3200">
                <a:solidFill>
                  <a:schemeClr val="bg1"/>
                </a:solidFill>
              </a:defRPr>
            </a:lvl2pPr>
            <a:lvl3pPr>
              <a:defRPr sz="2667">
                <a:solidFill>
                  <a:schemeClr val="bg1"/>
                </a:solidFill>
              </a:defRPr>
            </a:lvl3pPr>
            <a:lvl4pPr>
              <a:defRPr sz="2667">
                <a:solidFill>
                  <a:schemeClr val="bg1"/>
                </a:solidFill>
              </a:defRPr>
            </a:lvl4pPr>
            <a:lvl5pPr>
              <a:defRPr sz="2667">
                <a:solidFill>
                  <a:schemeClr val="bg1"/>
                </a:solidFill>
              </a:defRPr>
            </a:lvl5pPr>
          </a:lstStyle>
          <a:p>
            <a:pPr lvl="0"/>
            <a:r>
              <a:rPr lang="en-US"/>
              <a:t>Click to edit Master text styles</a:t>
            </a:r>
          </a:p>
          <a:p>
            <a:pPr lvl="1"/>
            <a:r>
              <a:rPr lang="en-US"/>
              <a:t>Second level</a:t>
            </a:r>
          </a:p>
        </p:txBody>
      </p:sp>
      <p:sp>
        <p:nvSpPr>
          <p:cNvPr id="2" name="Title 1"/>
          <p:cNvSpPr>
            <a:spLocks noGrp="1"/>
          </p:cNvSpPr>
          <p:nvPr>
            <p:ph type="title" hasCustomPrompt="1"/>
          </p:nvPr>
        </p:nvSpPr>
        <p:spPr>
          <a:xfrm>
            <a:off x="626533" y="4353384"/>
            <a:ext cx="11565467" cy="787099"/>
          </a:xfrm>
        </p:spPr>
        <p:txBody>
          <a:bodyPr lIns="0"/>
          <a:lstStyle>
            <a:lvl1pPr>
              <a:defRPr sz="3733" b="1">
                <a:solidFill>
                  <a:schemeClr val="bg1"/>
                </a:solidFill>
              </a:defRPr>
            </a:lvl1pPr>
          </a:lstStyle>
          <a:p>
            <a:r>
              <a:rPr lang="en-US" dirty="0"/>
              <a:t>Science/R&amp;D hero – Three images</a:t>
            </a:r>
            <a:br>
              <a:rPr lang="en-US" dirty="0"/>
            </a:br>
            <a:r>
              <a:rPr lang="en-US" dirty="0"/>
              <a:t>Headline is </a:t>
            </a:r>
            <a:r>
              <a:rPr lang="en-US" dirty="0" err="1"/>
              <a:t>arial</a:t>
            </a:r>
            <a:r>
              <a:rPr lang="en-US" dirty="0"/>
              <a:t> in all caps</a:t>
            </a:r>
          </a:p>
        </p:txBody>
      </p:sp>
      <p:sp>
        <p:nvSpPr>
          <p:cNvPr id="3" name="Slide Number Placeholder 2"/>
          <p:cNvSpPr>
            <a:spLocks noGrp="1"/>
          </p:cNvSpPr>
          <p:nvPr>
            <p:ph type="sldNum" sz="quarter" idx="17"/>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12" name="Text Placeholder 4"/>
          <p:cNvSpPr>
            <a:spLocks noGrp="1"/>
          </p:cNvSpPr>
          <p:nvPr>
            <p:ph type="body" sz="quarter" idx="12" hasCustomPrompt="1"/>
          </p:nvPr>
        </p:nvSpPr>
        <p:spPr>
          <a:xfrm>
            <a:off x="0" y="-3"/>
            <a:ext cx="304800" cy="6858000"/>
          </a:xfrm>
          <a:solidFill>
            <a:schemeClr val="accent1"/>
          </a:solidFill>
        </p:spPr>
        <p:txBody>
          <a:bodyPr bIns="0" anchor="b"/>
          <a:lstStyle>
            <a:lvl1pPr marL="0" indent="0">
              <a:buNone/>
              <a:defRPr sz="133"/>
            </a:lvl1pPr>
          </a:lstStyle>
          <a:p>
            <a:pPr lvl="0"/>
            <a:r>
              <a:rPr lang="en-US" dirty="0"/>
              <a:t>  </a:t>
            </a:r>
          </a:p>
        </p:txBody>
      </p:sp>
      <p:sp>
        <p:nvSpPr>
          <p:cNvPr id="13" name="TextBox 12"/>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32437462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ic - FOUR Images">
    <p:bg>
      <p:bgPr>
        <a:solidFill>
          <a:schemeClr val="bg1"/>
        </a:solidFill>
        <a:effectLst/>
      </p:bgPr>
    </p:bg>
    <p:spTree>
      <p:nvGrpSpPr>
        <p:cNvPr id="1" name=""/>
        <p:cNvGrpSpPr/>
        <p:nvPr/>
      </p:nvGrpSpPr>
      <p:grpSpPr>
        <a:xfrm>
          <a:off x="0" y="0"/>
          <a:ext cx="0" cy="0"/>
          <a:chOff x="0" y="0"/>
          <a:chExt cx="0" cy="0"/>
        </a:xfrm>
      </p:grpSpPr>
      <p:sp>
        <p:nvSpPr>
          <p:cNvPr id="19" name="Text Placeholder 6"/>
          <p:cNvSpPr>
            <a:spLocks noGrp="1"/>
          </p:cNvSpPr>
          <p:nvPr>
            <p:ph type="body" sz="quarter" idx="24" hasCustomPrompt="1"/>
          </p:nvPr>
        </p:nvSpPr>
        <p:spPr>
          <a:xfrm>
            <a:off x="0" y="0"/>
            <a:ext cx="12192000" cy="6858000"/>
          </a:xfrm>
          <a:solidFill>
            <a:schemeClr val="accent2"/>
          </a:solidFill>
        </p:spPr>
        <p:txBody>
          <a:bodyPr bIns="0" anchor="b" anchorCtr="0"/>
          <a:lstStyle>
            <a:lvl1pPr marL="0" indent="0">
              <a:buNone/>
              <a:defRPr sz="133"/>
            </a:lvl1pPr>
          </a:lstStyle>
          <a:p>
            <a:pPr lvl="0"/>
            <a:r>
              <a:rPr lang="en-US" dirty="0"/>
              <a:t> </a:t>
            </a:r>
            <a:r>
              <a:rPr lang="en-US" dirty="0" err="1"/>
              <a:t>x1</a:t>
            </a:r>
            <a:endParaRPr lang="en-US" dirty="0"/>
          </a:p>
          <a:p>
            <a:pPr lvl="0"/>
            <a:endParaRPr lang="en-US" dirty="0"/>
          </a:p>
        </p:txBody>
      </p:sp>
      <p:sp>
        <p:nvSpPr>
          <p:cNvPr id="5" name="Picture Placeholder 4"/>
          <p:cNvSpPr>
            <a:spLocks noGrp="1" noChangeAspect="1"/>
          </p:cNvSpPr>
          <p:nvPr>
            <p:ph type="pic" sz="quarter" idx="13" hasCustomPrompt="1"/>
          </p:nvPr>
        </p:nvSpPr>
        <p:spPr>
          <a:xfrm>
            <a:off x="290836" y="1654175"/>
            <a:ext cx="2987040" cy="223828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9" name="Picture Placeholder 4"/>
          <p:cNvSpPr>
            <a:spLocks noGrp="1" noChangeAspect="1"/>
          </p:cNvSpPr>
          <p:nvPr>
            <p:ph type="pic" sz="quarter" idx="15" hasCustomPrompt="1"/>
          </p:nvPr>
        </p:nvSpPr>
        <p:spPr>
          <a:xfrm>
            <a:off x="3270980" y="1654175"/>
            <a:ext cx="2987040" cy="2238283"/>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10" name="Picture Placeholder 4"/>
          <p:cNvSpPr>
            <a:spLocks noGrp="1" noChangeAspect="1"/>
          </p:cNvSpPr>
          <p:nvPr>
            <p:ph type="pic" sz="quarter" idx="16" hasCustomPrompt="1"/>
          </p:nvPr>
        </p:nvSpPr>
        <p:spPr>
          <a:xfrm>
            <a:off x="6251121" y="1654175"/>
            <a:ext cx="2987040" cy="223828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11" name="Picture Placeholder 4"/>
          <p:cNvSpPr>
            <a:spLocks noGrp="1" noChangeAspect="1"/>
          </p:cNvSpPr>
          <p:nvPr>
            <p:ph type="pic" sz="quarter" idx="17" hasCustomPrompt="1"/>
          </p:nvPr>
        </p:nvSpPr>
        <p:spPr>
          <a:xfrm>
            <a:off x="9208029" y="1654175"/>
            <a:ext cx="2987040" cy="2238283"/>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8" name="Text Placeholder 7"/>
          <p:cNvSpPr>
            <a:spLocks noGrp="1"/>
          </p:cNvSpPr>
          <p:nvPr>
            <p:ph type="body" sz="quarter" idx="14"/>
          </p:nvPr>
        </p:nvSpPr>
        <p:spPr>
          <a:xfrm>
            <a:off x="626534" y="4645419"/>
            <a:ext cx="11246069" cy="1813035"/>
          </a:xfrm>
          <a:noFill/>
        </p:spPr>
        <p:txBody>
          <a:bodyPr lIns="0" tIns="91440"/>
          <a:lstStyle>
            <a:lvl1pPr>
              <a:defRPr sz="3200">
                <a:solidFill>
                  <a:schemeClr val="bg1"/>
                </a:solidFill>
              </a:defRPr>
            </a:lvl1pPr>
            <a:lvl2pPr>
              <a:defRPr sz="3200">
                <a:solidFill>
                  <a:schemeClr val="bg1"/>
                </a:solidFill>
              </a:defRPr>
            </a:lvl2pPr>
            <a:lvl3pPr>
              <a:defRPr sz="2667">
                <a:solidFill>
                  <a:schemeClr val="bg1"/>
                </a:solidFill>
              </a:defRPr>
            </a:lvl3pPr>
            <a:lvl4pPr>
              <a:defRPr sz="2667">
                <a:solidFill>
                  <a:schemeClr val="bg1"/>
                </a:solidFill>
              </a:defRPr>
            </a:lvl4pPr>
            <a:lvl5pPr>
              <a:defRPr sz="2667">
                <a:solidFill>
                  <a:schemeClr val="bg1"/>
                </a:solidFill>
              </a:defRPr>
            </a:lvl5pPr>
          </a:lstStyle>
          <a:p>
            <a:pPr lvl="0"/>
            <a:r>
              <a:rPr lang="en-US"/>
              <a:t>Click to edit Master text styles</a:t>
            </a:r>
          </a:p>
          <a:p>
            <a:pPr lvl="1"/>
            <a:r>
              <a:rPr lang="en-US"/>
              <a:t>Second level</a:t>
            </a:r>
          </a:p>
        </p:txBody>
      </p:sp>
      <p:sp>
        <p:nvSpPr>
          <p:cNvPr id="3" name="Title 2"/>
          <p:cNvSpPr>
            <a:spLocks noGrp="1"/>
          </p:cNvSpPr>
          <p:nvPr>
            <p:ph type="title" hasCustomPrompt="1"/>
          </p:nvPr>
        </p:nvSpPr>
        <p:spPr/>
        <p:txBody>
          <a:bodyPr/>
          <a:lstStyle>
            <a:lvl1pPr>
              <a:defRPr>
                <a:solidFill>
                  <a:schemeClr val="bg1"/>
                </a:solidFill>
              </a:defRPr>
            </a:lvl1pPr>
          </a:lstStyle>
          <a:p>
            <a:r>
              <a:rPr lang="en-US" dirty="0"/>
              <a:t>Science/R&amp;D hero – four images</a:t>
            </a:r>
            <a:br>
              <a:rPr lang="en-US" dirty="0"/>
            </a:br>
            <a:r>
              <a:rPr lang="en-US" dirty="0"/>
              <a:t>Headline is </a:t>
            </a:r>
            <a:r>
              <a:rPr lang="en-US" dirty="0" err="1"/>
              <a:t>arial</a:t>
            </a:r>
            <a:r>
              <a:rPr lang="en-US" dirty="0"/>
              <a:t> in all caps</a:t>
            </a:r>
          </a:p>
        </p:txBody>
      </p:sp>
      <p:sp>
        <p:nvSpPr>
          <p:cNvPr id="4" name="Text Placeholder 3"/>
          <p:cNvSpPr>
            <a:spLocks noGrp="1"/>
          </p:cNvSpPr>
          <p:nvPr>
            <p:ph type="body" sz="quarter" idx="18" hasCustomPrompt="1"/>
          </p:nvPr>
        </p:nvSpPr>
        <p:spPr>
          <a:xfrm>
            <a:off x="290838" y="3931764"/>
            <a:ext cx="2984625" cy="477837"/>
          </a:xfrm>
        </p:spPr>
        <p:txBody>
          <a:bodyPr lIns="91440" rIns="91440"/>
          <a:lstStyle>
            <a:lvl1pPr marL="0" indent="0">
              <a:lnSpc>
                <a:spcPct val="95000"/>
              </a:lnSpc>
              <a:buNone/>
              <a:defRPr sz="1600" b="0" baseline="0">
                <a:solidFill>
                  <a:schemeClr val="bg1"/>
                </a:solidFill>
              </a:defRPr>
            </a:lvl1pPr>
          </a:lstStyle>
          <a:p>
            <a:pPr lvl="0"/>
            <a:r>
              <a:rPr lang="en-US" dirty="0"/>
              <a:t>Image caption Image caption Image caption Image caption Image</a:t>
            </a:r>
          </a:p>
        </p:txBody>
      </p:sp>
      <p:sp>
        <p:nvSpPr>
          <p:cNvPr id="16" name="Text Placeholder 3"/>
          <p:cNvSpPr>
            <a:spLocks noGrp="1"/>
          </p:cNvSpPr>
          <p:nvPr>
            <p:ph type="body" sz="quarter" idx="19" hasCustomPrompt="1"/>
          </p:nvPr>
        </p:nvSpPr>
        <p:spPr>
          <a:xfrm>
            <a:off x="3256794" y="3931764"/>
            <a:ext cx="2984625" cy="477837"/>
          </a:xfrm>
        </p:spPr>
        <p:txBody>
          <a:bodyPr lIns="91440" rIns="91440"/>
          <a:lstStyle>
            <a:lvl1pPr marL="0" indent="0">
              <a:lnSpc>
                <a:spcPct val="95000"/>
              </a:lnSpc>
              <a:buNone/>
              <a:defRPr sz="1600" b="0">
                <a:solidFill>
                  <a:schemeClr val="bg1"/>
                </a:solidFill>
              </a:defRPr>
            </a:lvl1pPr>
          </a:lstStyle>
          <a:p>
            <a:pPr lvl="0"/>
            <a:r>
              <a:rPr lang="en-US" dirty="0"/>
              <a:t>Image caption Image caption Image caption Image caption Image</a:t>
            </a:r>
          </a:p>
        </p:txBody>
      </p:sp>
      <p:sp>
        <p:nvSpPr>
          <p:cNvPr id="17" name="Text Placeholder 3"/>
          <p:cNvSpPr>
            <a:spLocks noGrp="1"/>
          </p:cNvSpPr>
          <p:nvPr>
            <p:ph type="body" sz="quarter" idx="20" hasCustomPrompt="1"/>
          </p:nvPr>
        </p:nvSpPr>
        <p:spPr>
          <a:xfrm>
            <a:off x="6241420" y="3931764"/>
            <a:ext cx="2984625" cy="477837"/>
          </a:xfrm>
        </p:spPr>
        <p:txBody>
          <a:bodyPr lIns="91440" rIns="91440"/>
          <a:lstStyle>
            <a:lvl1pPr marL="0" indent="0">
              <a:lnSpc>
                <a:spcPct val="95000"/>
              </a:lnSpc>
              <a:buNone/>
              <a:defRPr sz="1600" b="0">
                <a:solidFill>
                  <a:schemeClr val="bg1"/>
                </a:solidFill>
              </a:defRPr>
            </a:lvl1pPr>
          </a:lstStyle>
          <a:p>
            <a:pPr lvl="0"/>
            <a:r>
              <a:rPr lang="en-US" dirty="0"/>
              <a:t>Image caption Image caption Image caption Image caption Image</a:t>
            </a:r>
          </a:p>
        </p:txBody>
      </p:sp>
      <p:sp>
        <p:nvSpPr>
          <p:cNvPr id="18" name="Text Placeholder 3"/>
          <p:cNvSpPr>
            <a:spLocks noGrp="1"/>
          </p:cNvSpPr>
          <p:nvPr>
            <p:ph type="body" sz="quarter" idx="21" hasCustomPrompt="1"/>
          </p:nvPr>
        </p:nvSpPr>
        <p:spPr>
          <a:xfrm>
            <a:off x="9207377" y="3931764"/>
            <a:ext cx="2984625" cy="477837"/>
          </a:xfrm>
        </p:spPr>
        <p:txBody>
          <a:bodyPr lIns="91440" rIns="91440"/>
          <a:lstStyle>
            <a:lvl1pPr marL="0" indent="0">
              <a:lnSpc>
                <a:spcPct val="95000"/>
              </a:lnSpc>
              <a:buNone/>
              <a:defRPr sz="1600" b="0">
                <a:solidFill>
                  <a:schemeClr val="bg1"/>
                </a:solidFill>
              </a:defRPr>
            </a:lvl1pPr>
          </a:lstStyle>
          <a:p>
            <a:pPr lvl="0"/>
            <a:r>
              <a:rPr lang="en-US" dirty="0"/>
              <a:t>Image caption Image caption Image caption Image caption Image</a:t>
            </a:r>
          </a:p>
        </p:txBody>
      </p:sp>
      <p:sp>
        <p:nvSpPr>
          <p:cNvPr id="2" name="Slide Number Placeholder 1"/>
          <p:cNvSpPr>
            <a:spLocks noGrp="1"/>
          </p:cNvSpPr>
          <p:nvPr>
            <p:ph type="sldNum" sz="quarter" idx="22"/>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6" name="Footer Placeholder 5"/>
          <p:cNvSpPr>
            <a:spLocks noGrp="1"/>
          </p:cNvSpPr>
          <p:nvPr>
            <p:ph type="ftr" sz="quarter" idx="23"/>
          </p:nvPr>
        </p:nvSpPr>
        <p:spPr>
          <a:xfrm>
            <a:off x="0" y="-1"/>
            <a:ext cx="304800" cy="6858000"/>
          </a:xfrm>
          <a:prstGeom prst="rect">
            <a:avLst/>
          </a:prstGeom>
        </p:spPr>
        <p:txBody>
          <a:bodyPr/>
          <a:lstStyle/>
          <a:p>
            <a:endParaRPr lang="en-US" dirty="0"/>
          </a:p>
        </p:txBody>
      </p:sp>
      <p:sp>
        <p:nvSpPr>
          <p:cNvPr id="20" name="Text Placeholder 4"/>
          <p:cNvSpPr>
            <a:spLocks noGrp="1"/>
          </p:cNvSpPr>
          <p:nvPr>
            <p:ph type="body" sz="quarter" idx="12" hasCustomPrompt="1"/>
          </p:nvPr>
        </p:nvSpPr>
        <p:spPr>
          <a:xfrm>
            <a:off x="0" y="-3"/>
            <a:ext cx="304800" cy="6858000"/>
          </a:xfrm>
          <a:solidFill>
            <a:schemeClr val="accent1"/>
          </a:solidFill>
        </p:spPr>
        <p:txBody>
          <a:bodyPr bIns="0" anchor="b"/>
          <a:lstStyle>
            <a:lvl1pPr marL="0" indent="0">
              <a:buNone/>
              <a:defRPr sz="133"/>
            </a:lvl1pPr>
          </a:lstStyle>
          <a:p>
            <a:pPr lvl="0"/>
            <a:r>
              <a:rPr lang="en-US" dirty="0"/>
              <a:t>  </a:t>
            </a:r>
          </a:p>
        </p:txBody>
      </p:sp>
      <p:sp>
        <p:nvSpPr>
          <p:cNvPr id="21" name="TextBox 20"/>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31621607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1" y="836987"/>
            <a:ext cx="11163868" cy="828948"/>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p:cNvSpPr>
            <a:spLocks noGrp="1" noChangeArrowheads="1"/>
          </p:cNvSpPr>
          <p:nvPr>
            <p:ph type="dt" sz="half" idx="10"/>
          </p:nvPr>
        </p:nvSpPr>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p:txBody>
          <a:bodyPr/>
          <a:lstStyle>
            <a:lvl1pPr>
              <a:spcBef>
                <a:spcPct val="0"/>
              </a:spcBef>
              <a:buClrTx/>
              <a:buFontTx/>
              <a:buNone/>
              <a:defRPr/>
            </a:lvl1pPr>
          </a:lstStyle>
          <a:p>
            <a:endParaRPr lang="en-US" altLang="en-US" dirty="0"/>
          </a:p>
        </p:txBody>
      </p:sp>
      <p:sp>
        <p:nvSpPr>
          <p:cNvPr id="6" name="Rectangle 6"/>
          <p:cNvSpPr>
            <a:spLocks noGrp="1" noChangeArrowheads="1"/>
          </p:cNvSpPr>
          <p:nvPr>
            <p:ph type="sldNum" sz="quarter" idx="12"/>
          </p:nvPr>
        </p:nvSpPr>
        <p:spPr/>
        <p:txBody>
          <a:bodyPr/>
          <a:lstStyle>
            <a:lvl1pPr>
              <a:defRPr/>
            </a:lvl1pPr>
          </a:lstStyle>
          <a:p>
            <a:pPr>
              <a:defRPr/>
            </a:pPr>
            <a:fld id="{38135F44-31E7-46F3-908B-E3A9EDDACA54}" type="slidenum">
              <a:rPr lang="en-US" altLang="en-US"/>
              <a:pPr>
                <a:defRPr/>
              </a:pPr>
              <a:t>‹#›</a:t>
            </a:fld>
            <a:endParaRPr lang="en-US" altLang="en-US"/>
          </a:p>
        </p:txBody>
      </p:sp>
    </p:spTree>
    <p:extLst>
      <p:ext uri="{BB962C8B-B14F-4D97-AF65-F5344CB8AC3E}">
        <p14:creationId xmlns:p14="http://schemas.microsoft.com/office/powerpoint/2010/main" val="11587998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Section Break">
    <p:spTree>
      <p:nvGrpSpPr>
        <p:cNvPr id="1" name=""/>
        <p:cNvGrpSpPr/>
        <p:nvPr/>
      </p:nvGrpSpPr>
      <p:grpSpPr>
        <a:xfrm>
          <a:off x="0" y="0"/>
          <a:ext cx="0" cy="0"/>
          <a:chOff x="0" y="0"/>
          <a:chExt cx="0" cy="0"/>
        </a:xfrm>
      </p:grpSpPr>
      <p:pic>
        <p:nvPicPr>
          <p:cNvPr id="6"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66339" y="6083300"/>
            <a:ext cx="2054459" cy="740115"/>
          </a:xfrm>
          <a:prstGeom prst="rect">
            <a:avLst/>
          </a:prstGeom>
          <a:noFill/>
          <a:extLst>
            <a:ext uri="{909E8E84-426E-40dd-AFC4-6F175D3DCCD1}">
              <a14:hiddenFill xmlns:a14="http://schemas.microsoft.com/office/drawing/2010/main" xmlns="">
                <a:solidFill>
                  <a:srgbClr val="FFFFFF"/>
                </a:solidFill>
              </a14:hiddenFill>
            </a:ext>
          </a:extLst>
        </p:spPr>
      </p:pic>
      <p:pic>
        <p:nvPicPr>
          <p:cNvPr id="37" name="Picture 36" descr="aerial view of Argonne with APS in front 5730-00068.jpg"/>
          <p:cNvPicPr>
            <a:picLocks noChangeAspect="1"/>
          </p:cNvPicPr>
          <p:nvPr userDrawn="1"/>
        </p:nvPicPr>
        <p:blipFill rotWithShape="1">
          <a:blip r:embed="rId3" cstate="email">
            <a:extLst>
              <a:ext uri="{28A0092B-C50C-407E-A947-70E740481C1C}">
                <a14:useLocalDpi xmlns:a14="http://schemas.microsoft.com/office/drawing/2010/main" val="0"/>
              </a:ext>
            </a:extLst>
          </a:blip>
          <a:srcRect t="10682" b="7135"/>
          <a:stretch/>
        </p:blipFill>
        <p:spPr>
          <a:xfrm>
            <a:off x="0" y="0"/>
            <a:ext cx="12192000" cy="5984917"/>
          </a:xfrm>
          <a:prstGeom prst="rect">
            <a:avLst/>
          </a:prstGeom>
        </p:spPr>
      </p:pic>
      <p:sp>
        <p:nvSpPr>
          <p:cNvPr id="3" name="Text Placeholder 2"/>
          <p:cNvSpPr>
            <a:spLocks noGrp="1"/>
          </p:cNvSpPr>
          <p:nvPr>
            <p:ph type="body" sz="quarter" idx="10" hasCustomPrompt="1"/>
          </p:nvPr>
        </p:nvSpPr>
        <p:spPr>
          <a:xfrm>
            <a:off x="1" y="-14246"/>
            <a:ext cx="12191999" cy="5999163"/>
          </a:xfrm>
          <a:solidFill>
            <a:schemeClr val="accent2">
              <a:alpha val="90000"/>
            </a:schemeClr>
          </a:solidFill>
        </p:spPr>
        <p:txBody>
          <a:bodyPr lIns="457200" tIns="0" bIns="457200" anchor="ctr"/>
          <a:lstStyle>
            <a:lvl1pPr marL="0" indent="0">
              <a:buNone/>
              <a:defRPr sz="3733" b="1" cap="all" baseline="0">
                <a:solidFill>
                  <a:schemeClr val="bg1"/>
                </a:solidFill>
              </a:defRPr>
            </a:lvl1pPr>
          </a:lstStyle>
          <a:p>
            <a:pPr lvl="0"/>
            <a:r>
              <a:rPr lang="en-US" dirty="0"/>
              <a:t>Type in SECTION BREAK TITLE</a:t>
            </a:r>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35613847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2" y="490538"/>
            <a:ext cx="11163868" cy="828948"/>
          </a:xfrm>
        </p:spPr>
        <p:txBody>
          <a:bodyPr/>
          <a:lstStyle>
            <a:lvl1pPr>
              <a:defRPr b="1"/>
            </a:lvl1pPr>
          </a:lstStyle>
          <a:p>
            <a:r>
              <a:rPr lang="en-US" dirty="0"/>
              <a:t>TITLE AND CONTENT </a:t>
            </a:r>
            <a:br>
              <a:rPr lang="en-US" dirty="0"/>
            </a:br>
            <a:r>
              <a:rPr lang="en-US" dirty="0"/>
              <a:t>Headline in </a:t>
            </a:r>
            <a:r>
              <a:rPr lang="en-US" dirty="0" err="1"/>
              <a:t>arial</a:t>
            </a:r>
            <a:r>
              <a:rPr lang="en-US" dirty="0"/>
              <a:t> and all caps</a:t>
            </a:r>
          </a:p>
        </p:txBody>
      </p:sp>
      <p:sp>
        <p:nvSpPr>
          <p:cNvPr id="6" name="Text Placeholder 5"/>
          <p:cNvSpPr>
            <a:spLocks noGrp="1"/>
          </p:cNvSpPr>
          <p:nvPr>
            <p:ph type="body" sz="quarter" idx="12" hasCustomPrompt="1"/>
          </p:nvPr>
        </p:nvSpPr>
        <p:spPr>
          <a:xfrm>
            <a:off x="609602" y="13592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4" name="TextBox 3"/>
          <p:cNvSpPr txBox="1"/>
          <p:nvPr userDrawn="1"/>
        </p:nvSpPr>
        <p:spPr>
          <a:xfrm>
            <a:off x="2864467" y="1445568"/>
            <a:ext cx="184731" cy="461665"/>
          </a:xfrm>
          <a:prstGeom prst="rect">
            <a:avLst/>
          </a:prstGeom>
          <a:noFill/>
        </p:spPr>
        <p:txBody>
          <a:bodyPr wrap="none" rtlCol="0">
            <a:spAutoFit/>
          </a:bodyPr>
          <a:lstStyle/>
          <a:p>
            <a:endParaRPr lang="en-US" sz="2400" dirty="0"/>
          </a:p>
        </p:txBody>
      </p:sp>
      <p:sp>
        <p:nvSpPr>
          <p:cNvPr id="7" name="Slide Number Placeholder 6"/>
          <p:cNvSpPr>
            <a:spLocks noGrp="1"/>
          </p:cNvSpPr>
          <p:nvPr>
            <p:ph type="sldNum" sz="quarter" idx="13"/>
          </p:nvPr>
        </p:nvSpPr>
        <p:spPr/>
        <p:txBody>
          <a:bodyPr/>
          <a:lstStyle/>
          <a:p>
            <a:fld id="{AEFAAC5A-9C4F-4278-920D-DF2BAB595749}" type="slidenum">
              <a:rPr lang="en-US" smtClean="0"/>
              <a:pPr/>
              <a:t>‹#›</a:t>
            </a:fld>
            <a:endParaRPr lang="en-US" dirty="0"/>
          </a:p>
        </p:txBody>
      </p:sp>
    </p:spTree>
    <p:extLst>
      <p:ext uri="{BB962C8B-B14F-4D97-AF65-F5344CB8AC3E}">
        <p14:creationId xmlns:p14="http://schemas.microsoft.com/office/powerpoint/2010/main" val="33264905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vl1pPr>
          </a:lstStyle>
          <a:p>
            <a:r>
              <a:rPr lang="en-US" dirty="0"/>
              <a:t>BASIC CONTENT SLIDE</a:t>
            </a:r>
            <a:br>
              <a:rPr lang="en-US" dirty="0"/>
            </a:br>
            <a:r>
              <a:rPr lang="en-US" dirty="0"/>
              <a:t>one or two lines for headline</a:t>
            </a:r>
          </a:p>
        </p:txBody>
      </p:sp>
      <p:sp>
        <p:nvSpPr>
          <p:cNvPr id="3" name="Content Placeholder 2"/>
          <p:cNvSpPr>
            <a:spLocks noGrp="1"/>
          </p:cNvSpPr>
          <p:nvPr>
            <p:ph idx="1" hasCustomPrompt="1"/>
          </p:nvPr>
        </p:nvSpPr>
        <p:spPr>
          <a:xfrm>
            <a:off x="609602" y="1877795"/>
            <a:ext cx="11163868" cy="4422776"/>
          </a:xfrm>
        </p:spPr>
        <p:txBody>
          <a:bodyPr/>
          <a:lstStyle>
            <a:lvl1pPr>
              <a:defRPr baseline="0"/>
            </a:lvl1pPr>
          </a:lstStyle>
          <a:p>
            <a:pPr lvl="0"/>
            <a:r>
              <a:rPr lang="en-US" dirty="0"/>
              <a:t>Click to add 1st-level bullet. Click an icon below to add table, graph or other imagery.</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2" hasCustomPrompt="1"/>
          </p:nvPr>
        </p:nvSpPr>
        <p:spPr>
          <a:xfrm>
            <a:off x="609602" y="1346549"/>
            <a:ext cx="11163868" cy="499715"/>
          </a:xfrm>
        </p:spPr>
        <p:txBody>
          <a:bodyPr bIns="0">
            <a:noAutofit/>
          </a:bodyPr>
          <a:lstStyle>
            <a:lvl1pPr marL="0" indent="0">
              <a:lnSpc>
                <a:spcPct val="90000"/>
              </a:lnSpc>
              <a:spcBef>
                <a:spcPts val="0"/>
              </a:spcBef>
              <a:buNone/>
              <a:defRPr sz="2667" b="1" baseline="0">
                <a:solidFill>
                  <a:schemeClr val="accent2"/>
                </a:solidFill>
              </a:defRPr>
            </a:lvl1pPr>
          </a:lstStyle>
          <a:p>
            <a:r>
              <a:rPr lang="en-US" dirty="0"/>
              <a:t>Slide subtitle optional -  delete as needed</a:t>
            </a:r>
          </a:p>
        </p:txBody>
      </p:sp>
      <p:sp>
        <p:nvSpPr>
          <p:cNvPr id="8" name="Slide Number Placeholder 7"/>
          <p:cNvSpPr>
            <a:spLocks noGrp="1"/>
          </p:cNvSpPr>
          <p:nvPr>
            <p:ph type="sldNum" sz="quarter" idx="13"/>
          </p:nvPr>
        </p:nvSpPr>
        <p:spPr/>
        <p:txBody>
          <a:bodyPr/>
          <a:lstStyle/>
          <a:p>
            <a:fld id="{AEFAAC5A-9C4F-4278-920D-DF2BAB595749}" type="slidenum">
              <a:rPr lang="en-US" smtClean="0"/>
              <a:pPr/>
              <a:t>‹#›</a:t>
            </a:fld>
            <a:endParaRPr lang="en-US" dirty="0"/>
          </a:p>
        </p:txBody>
      </p:sp>
    </p:spTree>
    <p:extLst>
      <p:ext uri="{BB962C8B-B14F-4D97-AF65-F5344CB8AC3E}">
        <p14:creationId xmlns:p14="http://schemas.microsoft.com/office/powerpoint/2010/main" val="24151459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2" y="490538"/>
            <a:ext cx="11163868" cy="828948"/>
          </a:xfrm>
        </p:spPr>
        <p:txBody>
          <a:bodyPr/>
          <a:lstStyle>
            <a:lvl1pPr>
              <a:defRPr b="1"/>
            </a:lvl1pPr>
          </a:lstStyle>
          <a:p>
            <a:r>
              <a:rPr lang="en-US" dirty="0"/>
              <a:t>TITLE AND CONTENT </a:t>
            </a:r>
            <a:br>
              <a:rPr lang="en-US" dirty="0"/>
            </a:br>
            <a:r>
              <a:rPr lang="en-US" dirty="0"/>
              <a:t>Headline in </a:t>
            </a:r>
            <a:r>
              <a:rPr lang="en-US" dirty="0" err="1"/>
              <a:t>arial</a:t>
            </a:r>
            <a:r>
              <a:rPr lang="en-US" dirty="0"/>
              <a:t> and all caps</a:t>
            </a:r>
          </a:p>
        </p:txBody>
      </p:sp>
      <p:sp>
        <p:nvSpPr>
          <p:cNvPr id="6" name="Text Placeholder 5"/>
          <p:cNvSpPr>
            <a:spLocks noGrp="1"/>
          </p:cNvSpPr>
          <p:nvPr>
            <p:ph type="body" sz="quarter" idx="12" hasCustomPrompt="1"/>
          </p:nvPr>
        </p:nvSpPr>
        <p:spPr>
          <a:xfrm>
            <a:off x="609602" y="13592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4" name="TextBox 3"/>
          <p:cNvSpPr txBox="1"/>
          <p:nvPr userDrawn="1"/>
        </p:nvSpPr>
        <p:spPr>
          <a:xfrm>
            <a:off x="2864467" y="1445568"/>
            <a:ext cx="184731" cy="461665"/>
          </a:xfrm>
          <a:prstGeom prst="rect">
            <a:avLst/>
          </a:prstGeom>
          <a:noFill/>
        </p:spPr>
        <p:txBody>
          <a:bodyPr wrap="none" rtlCol="0">
            <a:spAutoFit/>
          </a:bodyPr>
          <a:lstStyle/>
          <a:p>
            <a:endParaRPr lang="en-US" sz="2400" dirty="0"/>
          </a:p>
        </p:txBody>
      </p:sp>
      <p:sp>
        <p:nvSpPr>
          <p:cNvPr id="7" name="Slide Number Placeholder 6"/>
          <p:cNvSpPr>
            <a:spLocks noGrp="1"/>
          </p:cNvSpPr>
          <p:nvPr>
            <p:ph type="sldNum" sz="quarter" idx="13"/>
          </p:nvPr>
        </p:nvSpPr>
        <p:spPr/>
        <p:txBody>
          <a:bodyPr/>
          <a:lstStyle/>
          <a:p>
            <a:fld id="{AEFAAC5A-9C4F-4278-920D-DF2BAB595749}" type="slidenum">
              <a:rPr lang="en-US" smtClean="0"/>
              <a:pPr/>
              <a:t>‹#›</a:t>
            </a:fld>
            <a:endParaRPr lang="en-US" dirty="0"/>
          </a:p>
        </p:txBody>
      </p:sp>
    </p:spTree>
    <p:extLst>
      <p:ext uri="{BB962C8B-B14F-4D97-AF65-F5344CB8AC3E}">
        <p14:creationId xmlns:p14="http://schemas.microsoft.com/office/powerpoint/2010/main" val="29978895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lumns-TWO">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2" y="1373717"/>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4" name="Text Placeholder 3"/>
          <p:cNvSpPr>
            <a:spLocks noGrp="1"/>
          </p:cNvSpPr>
          <p:nvPr>
            <p:ph type="body" sz="quarter" idx="13"/>
          </p:nvPr>
        </p:nvSpPr>
        <p:spPr>
          <a:xfrm>
            <a:off x="609600" y="1904965"/>
            <a:ext cx="5364480" cy="4422775"/>
          </a:xfrm>
        </p:spPr>
        <p:txBody>
          <a:bodyPr/>
          <a:lstStyle>
            <a:lvl1pPr>
              <a:defRPr sz="2400"/>
            </a:lvl1pPr>
            <a:lvl2pPr marL="609585" indent="-230712">
              <a:spcBef>
                <a:spcPts val="0"/>
              </a:spcBef>
              <a:defRPr sz="2400"/>
            </a:lvl2pPr>
            <a:lvl3pPr marL="836063" indent="-171446">
              <a:defRPr sz="2400"/>
            </a:lvl3pPr>
            <a:lvl4pPr marL="1153555" indent="-228594">
              <a:defRPr sz="2400"/>
            </a:lvl4pPr>
            <a:lvl5pPr marL="1445648" indent="-228594">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3"/>
          <p:cNvSpPr>
            <a:spLocks noGrp="1"/>
          </p:cNvSpPr>
          <p:nvPr>
            <p:ph type="body" sz="quarter" idx="14"/>
          </p:nvPr>
        </p:nvSpPr>
        <p:spPr>
          <a:xfrm>
            <a:off x="6267451" y="1890677"/>
            <a:ext cx="5364480" cy="4422775"/>
          </a:xfrm>
        </p:spPr>
        <p:txBody>
          <a:bodyPr/>
          <a:lstStyle>
            <a:lvl1pPr>
              <a:defRPr sz="2400"/>
            </a:lvl1pPr>
            <a:lvl2pPr marL="609585" indent="-230712">
              <a:spcBef>
                <a:spcPts val="0"/>
              </a:spcBef>
              <a:defRPr sz="2400"/>
            </a:lvl2pPr>
            <a:lvl3pPr marL="836063" indent="-171446">
              <a:defRPr sz="2400"/>
            </a:lvl3pPr>
            <a:lvl4pPr marL="1153555" indent="-228594">
              <a:defRPr sz="2400"/>
            </a:lvl4pPr>
            <a:lvl5pPr marL="1445648" indent="-228594">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hasCustomPrompt="1"/>
          </p:nvPr>
        </p:nvSpPr>
        <p:spPr/>
        <p:txBody>
          <a:bodyPr/>
          <a:lstStyle>
            <a:lvl1pPr>
              <a:defRPr/>
            </a:lvl1pPr>
          </a:lstStyle>
          <a:p>
            <a:r>
              <a:rPr lang="en-US" dirty="0"/>
              <a:t>Two-column CONTENT slide</a:t>
            </a:r>
            <a:br>
              <a:rPr lang="en-US" dirty="0"/>
            </a:br>
            <a:r>
              <a:rPr lang="en-US" dirty="0"/>
              <a:t>one or two lines for headline</a:t>
            </a:r>
          </a:p>
        </p:txBody>
      </p:sp>
    </p:spTree>
    <p:extLst>
      <p:ext uri="{BB962C8B-B14F-4D97-AF65-F5344CB8AC3E}">
        <p14:creationId xmlns:p14="http://schemas.microsoft.com/office/powerpoint/2010/main" val="30410219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lumns-TWO w/boxed heads">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614527" y="2454269"/>
            <a:ext cx="5486400" cy="3835883"/>
          </a:xfrm>
          <a:ln>
            <a:solidFill>
              <a:schemeClr val="bg1">
                <a:lumMod val="50000"/>
              </a:schemeClr>
            </a:solidFill>
          </a:ln>
        </p:spPr>
        <p:txBody>
          <a:bodyPr lIns="182880" tIns="91440" rIns="91440"/>
          <a:lstStyle>
            <a:lvl1pPr>
              <a:defRPr sz="2400"/>
            </a:lvl1pPr>
            <a:lvl2pPr marL="609585" indent="-230712">
              <a:defRPr sz="2400"/>
            </a:lvl2pPr>
            <a:lvl3pPr marL="836063" indent="-171446">
              <a:defRPr sz="2400"/>
            </a:lvl3pPr>
            <a:lvl4pPr marL="1153555" indent="-228594">
              <a:defRPr sz="2400"/>
            </a:lvl4pPr>
            <a:lvl5pPr marL="1445648" indent="-228594">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3"/>
          <p:cNvSpPr>
            <a:spLocks noGrp="1"/>
          </p:cNvSpPr>
          <p:nvPr>
            <p:ph type="body" sz="quarter" idx="14"/>
          </p:nvPr>
        </p:nvSpPr>
        <p:spPr>
          <a:xfrm>
            <a:off x="6286500" y="2454269"/>
            <a:ext cx="5486400" cy="3835883"/>
          </a:xfrm>
          <a:ln>
            <a:solidFill>
              <a:schemeClr val="bg1">
                <a:lumMod val="50000"/>
              </a:schemeClr>
            </a:solidFill>
          </a:ln>
        </p:spPr>
        <p:txBody>
          <a:bodyPr lIns="182880" tIns="91440" rIns="91440"/>
          <a:lstStyle>
            <a:lvl1pPr>
              <a:defRPr sz="2400"/>
            </a:lvl1pPr>
            <a:lvl2pPr marL="609585" indent="-230712">
              <a:defRPr sz="2400"/>
            </a:lvl2pPr>
            <a:lvl3pPr marL="836063" indent="-171446">
              <a:defRPr sz="2400"/>
            </a:lvl3pPr>
            <a:lvl4pPr marL="1153555" indent="-228594">
              <a:defRPr sz="2400"/>
            </a:lvl4pPr>
            <a:lvl5pPr marL="1445648" indent="-228594">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3"/>
          <p:cNvSpPr>
            <a:spLocks noGrp="1"/>
          </p:cNvSpPr>
          <p:nvPr>
            <p:ph type="body" sz="quarter" idx="16" hasCustomPrompt="1"/>
          </p:nvPr>
        </p:nvSpPr>
        <p:spPr>
          <a:xfrm>
            <a:off x="6286500" y="1874730"/>
            <a:ext cx="5486400" cy="620999"/>
          </a:xfrm>
          <a:prstGeom prst="rect">
            <a:avLst/>
          </a:prstGeom>
          <a:solidFill>
            <a:schemeClr val="accent1"/>
          </a:solidFill>
          <a:ln w="9525">
            <a:solidFill>
              <a:schemeClr val="accent1"/>
            </a:solidFill>
            <a:miter lim="800000"/>
          </a:ln>
        </p:spPr>
        <p:txBody>
          <a:bodyPr lIns="182880" bIns="0" anchor="ctr"/>
          <a:lstStyle>
            <a:lvl1pPr marL="0" indent="0" algn="l">
              <a:lnSpc>
                <a:spcPct val="100000"/>
              </a:lnSpc>
              <a:buNone/>
              <a:defRPr sz="2400" b="1" cap="all" baseline="0">
                <a:solidFill>
                  <a:schemeClr val="bg1"/>
                </a:solidFill>
              </a:defRPr>
            </a:lvl1pPr>
            <a:lvl2pPr marL="609585" indent="-230712">
              <a:defRPr sz="2133"/>
            </a:lvl2pPr>
            <a:lvl3pPr marL="836063" indent="-171446">
              <a:defRPr sz="1867"/>
            </a:lvl3pPr>
            <a:lvl4pPr marL="1153555" indent="-228594">
              <a:defRPr sz="1600"/>
            </a:lvl4pPr>
            <a:lvl5pPr marL="1445648" indent="-228594">
              <a:defRPr sz="1600"/>
            </a:lvl5pPr>
          </a:lstStyle>
          <a:p>
            <a:pPr lvl="0"/>
            <a:r>
              <a:rPr lang="en-US" dirty="0"/>
              <a:t>Click to Add Headline</a:t>
            </a:r>
          </a:p>
        </p:txBody>
      </p:sp>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2" y="1359249"/>
            <a:ext cx="11163868" cy="499715"/>
          </a:xfrm>
          <a:noFill/>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9" name="Text Placeholder 3"/>
          <p:cNvSpPr>
            <a:spLocks noGrp="1"/>
          </p:cNvSpPr>
          <p:nvPr>
            <p:ph type="body" sz="quarter" idx="15" hasCustomPrompt="1"/>
          </p:nvPr>
        </p:nvSpPr>
        <p:spPr>
          <a:xfrm>
            <a:off x="614527" y="1874730"/>
            <a:ext cx="5486400" cy="620999"/>
          </a:xfrm>
          <a:prstGeom prst="rect">
            <a:avLst/>
          </a:prstGeom>
          <a:solidFill>
            <a:schemeClr val="accent1"/>
          </a:solidFill>
          <a:ln w="9525">
            <a:solidFill>
              <a:schemeClr val="accent1"/>
            </a:solidFill>
            <a:miter lim="800000"/>
          </a:ln>
          <a:effectLst/>
        </p:spPr>
        <p:txBody>
          <a:bodyPr lIns="182880" bIns="0" anchor="ctr"/>
          <a:lstStyle>
            <a:lvl1pPr marL="0" indent="0" algn="l">
              <a:lnSpc>
                <a:spcPct val="100000"/>
              </a:lnSpc>
              <a:buNone/>
              <a:defRPr sz="2400" b="1" cap="all" baseline="0">
                <a:solidFill>
                  <a:schemeClr val="bg1"/>
                </a:solidFill>
              </a:defRPr>
            </a:lvl1pPr>
            <a:lvl2pPr marL="609585" indent="-230712">
              <a:defRPr sz="2133"/>
            </a:lvl2pPr>
            <a:lvl3pPr marL="836063" indent="-171446">
              <a:defRPr sz="1867"/>
            </a:lvl3pPr>
            <a:lvl4pPr marL="1153555" indent="-228594">
              <a:defRPr sz="1600"/>
            </a:lvl4pPr>
            <a:lvl5pPr marL="1445648" indent="-228594">
              <a:defRPr sz="1600"/>
            </a:lvl5pPr>
          </a:lstStyle>
          <a:p>
            <a:pPr lvl="0"/>
            <a:r>
              <a:rPr lang="en-US" dirty="0"/>
              <a:t>Click to Add Headline</a:t>
            </a:r>
          </a:p>
        </p:txBody>
      </p:sp>
      <p:sp>
        <p:nvSpPr>
          <p:cNvPr id="2" name="Title 1"/>
          <p:cNvSpPr>
            <a:spLocks noGrp="1"/>
          </p:cNvSpPr>
          <p:nvPr>
            <p:ph type="title" hasCustomPrompt="1"/>
          </p:nvPr>
        </p:nvSpPr>
        <p:spPr/>
        <p:txBody>
          <a:bodyPr/>
          <a:lstStyle>
            <a:lvl1pPr>
              <a:defRPr baseline="0"/>
            </a:lvl1pPr>
          </a:lstStyle>
          <a:p>
            <a:r>
              <a:rPr lang="en-US" dirty="0"/>
              <a:t>Two-column CONTENT slide</a:t>
            </a:r>
            <a:br>
              <a:rPr lang="en-US" dirty="0"/>
            </a:br>
            <a:r>
              <a:rPr lang="en-US" dirty="0"/>
              <a:t>with box treatment</a:t>
            </a:r>
          </a:p>
        </p:txBody>
      </p:sp>
    </p:spTree>
    <p:extLst>
      <p:ext uri="{BB962C8B-B14F-4D97-AF65-F5344CB8AC3E}">
        <p14:creationId xmlns:p14="http://schemas.microsoft.com/office/powerpoint/2010/main" val="33520734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WO IMAGES - Vertic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5FEC96C-AFD1-4C49-9493-F5643E5E2E8F}" type="slidenum">
              <a:rPr lang="en-US" smtClean="0"/>
              <a:t>‹#›</a:t>
            </a:fld>
            <a:endParaRPr lang="en-US"/>
          </a:p>
        </p:txBody>
      </p:sp>
      <p:sp>
        <p:nvSpPr>
          <p:cNvPr id="4" name="Text Placeholder 3"/>
          <p:cNvSpPr>
            <a:spLocks noGrp="1"/>
          </p:cNvSpPr>
          <p:nvPr>
            <p:ph type="body" sz="quarter" idx="13"/>
          </p:nvPr>
        </p:nvSpPr>
        <p:spPr>
          <a:xfrm>
            <a:off x="6004767" y="1890496"/>
            <a:ext cx="5759667" cy="2054443"/>
          </a:xfrm>
        </p:spPr>
        <p:txBody>
          <a:bodyPr tIns="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4"/>
          <p:cNvSpPr>
            <a:spLocks noGrp="1"/>
          </p:cNvSpPr>
          <p:nvPr>
            <p:ph type="pic" sz="quarter" idx="15" hasCustomPrompt="1"/>
          </p:nvPr>
        </p:nvSpPr>
        <p:spPr>
          <a:xfrm>
            <a:off x="660908" y="1890495"/>
            <a:ext cx="4972641" cy="2087843"/>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2" name="Picture Placeholder 4"/>
          <p:cNvSpPr>
            <a:spLocks noGrp="1"/>
          </p:cNvSpPr>
          <p:nvPr>
            <p:ph type="pic" sz="quarter" idx="16" hasCustomPrompt="1"/>
          </p:nvPr>
        </p:nvSpPr>
        <p:spPr>
          <a:xfrm>
            <a:off x="660908" y="4271088"/>
            <a:ext cx="4972641" cy="2087843"/>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TWO IMAGES – VERTICAL</a:t>
            </a:r>
            <a:br>
              <a:rPr lang="en-US" dirty="0"/>
            </a:br>
            <a:r>
              <a:rPr lang="en-US" dirty="0"/>
              <a:t>Headline in </a:t>
            </a:r>
            <a:r>
              <a:rPr lang="en-US" dirty="0" err="1"/>
              <a:t>arial</a:t>
            </a:r>
            <a:r>
              <a:rPr lang="en-US" dirty="0"/>
              <a:t> and all caps</a:t>
            </a:r>
          </a:p>
        </p:txBody>
      </p:sp>
      <p:sp>
        <p:nvSpPr>
          <p:cNvPr id="8" name="Text Placeholder 5"/>
          <p:cNvSpPr>
            <a:spLocks noGrp="1"/>
          </p:cNvSpPr>
          <p:nvPr>
            <p:ph type="body" sz="quarter" idx="12" hasCustomPrompt="1"/>
          </p:nvPr>
        </p:nvSpPr>
        <p:spPr>
          <a:xfrm>
            <a:off x="609602" y="13592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10" name="Text Placeholder 3"/>
          <p:cNvSpPr>
            <a:spLocks noGrp="1"/>
          </p:cNvSpPr>
          <p:nvPr>
            <p:ph type="body" sz="quarter" idx="18"/>
          </p:nvPr>
        </p:nvSpPr>
        <p:spPr>
          <a:xfrm>
            <a:off x="6004767" y="4257459"/>
            <a:ext cx="5759667" cy="2054443"/>
          </a:xfrm>
        </p:spPr>
        <p:txBody>
          <a:bodyPr tIns="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19532822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HREE IMAGES - vertic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5FEC96C-AFD1-4C49-9493-F5643E5E2E8F}" type="slidenum">
              <a:rPr lang="en-US" smtClean="0"/>
              <a:t>‹#›</a:t>
            </a:fld>
            <a:endParaRPr lang="en-US"/>
          </a:p>
        </p:txBody>
      </p:sp>
      <p:sp>
        <p:nvSpPr>
          <p:cNvPr id="4" name="Text Placeholder 3"/>
          <p:cNvSpPr>
            <a:spLocks noGrp="1"/>
          </p:cNvSpPr>
          <p:nvPr>
            <p:ph type="body" sz="quarter" idx="13"/>
          </p:nvPr>
        </p:nvSpPr>
        <p:spPr>
          <a:xfrm>
            <a:off x="4060412" y="1934727"/>
            <a:ext cx="7753216" cy="1303379"/>
          </a:xfrm>
        </p:spPr>
        <p:txBody>
          <a:bodyPr tIns="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133"/>
            </a:lvl4pPr>
            <a:lvl5pPr marL="1445648" indent="-228594">
              <a:spcBef>
                <a:spcPts val="0"/>
              </a:spcBef>
              <a:defRPr sz="2133"/>
            </a:lvl5pPr>
          </a:lstStyle>
          <a:p>
            <a:pPr lvl="0"/>
            <a:r>
              <a:rPr lang="en-US"/>
              <a:t>Click to edit Master text styles</a:t>
            </a:r>
          </a:p>
          <a:p>
            <a:pPr lvl="1"/>
            <a:r>
              <a:rPr lang="en-US"/>
              <a:t>Second level</a:t>
            </a:r>
          </a:p>
          <a:p>
            <a:pPr lvl="2"/>
            <a:r>
              <a:rPr lang="en-US"/>
              <a:t>Third level</a:t>
            </a:r>
          </a:p>
        </p:txBody>
      </p:sp>
      <p:sp>
        <p:nvSpPr>
          <p:cNvPr id="9" name="Picture Placeholder 4"/>
          <p:cNvSpPr>
            <a:spLocks noGrp="1"/>
          </p:cNvSpPr>
          <p:nvPr>
            <p:ph type="pic" sz="quarter" idx="15" hasCustomPrompt="1"/>
          </p:nvPr>
        </p:nvSpPr>
        <p:spPr>
          <a:xfrm>
            <a:off x="652525" y="1923615"/>
            <a:ext cx="2698328" cy="1186811"/>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2" name="Picture Placeholder 4"/>
          <p:cNvSpPr>
            <a:spLocks noGrp="1"/>
          </p:cNvSpPr>
          <p:nvPr>
            <p:ph type="pic" sz="quarter" idx="16" hasCustomPrompt="1"/>
          </p:nvPr>
        </p:nvSpPr>
        <p:spPr>
          <a:xfrm>
            <a:off x="649354" y="3493608"/>
            <a:ext cx="2704676" cy="1186811"/>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THREE IMAGES – VERTICAL</a:t>
            </a:r>
            <a:br>
              <a:rPr lang="en-US" dirty="0"/>
            </a:br>
            <a:r>
              <a:rPr lang="en-US" dirty="0"/>
              <a:t>Headline in </a:t>
            </a:r>
            <a:r>
              <a:rPr lang="en-US" dirty="0" err="1"/>
              <a:t>arial</a:t>
            </a:r>
            <a:r>
              <a:rPr lang="en-US" dirty="0"/>
              <a:t> and all caps</a:t>
            </a:r>
          </a:p>
        </p:txBody>
      </p:sp>
      <p:sp>
        <p:nvSpPr>
          <p:cNvPr id="8" name="Text Placeholder 5"/>
          <p:cNvSpPr>
            <a:spLocks noGrp="1"/>
          </p:cNvSpPr>
          <p:nvPr>
            <p:ph type="body" sz="quarter" idx="12" hasCustomPrompt="1"/>
          </p:nvPr>
        </p:nvSpPr>
        <p:spPr>
          <a:xfrm>
            <a:off x="609602" y="13719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10" name="Text Placeholder 3"/>
          <p:cNvSpPr>
            <a:spLocks noGrp="1"/>
          </p:cNvSpPr>
          <p:nvPr>
            <p:ph type="body" sz="quarter" idx="18"/>
          </p:nvPr>
        </p:nvSpPr>
        <p:spPr>
          <a:xfrm>
            <a:off x="4060412" y="3507968"/>
            <a:ext cx="7753216" cy="1303379"/>
          </a:xfrm>
        </p:spPr>
        <p:txBody>
          <a:bodyPr tIns="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133"/>
            </a:lvl4pPr>
            <a:lvl5pPr marL="1445648" indent="-228594">
              <a:spcBef>
                <a:spcPts val="0"/>
              </a:spcBef>
              <a:defRPr sz="2133"/>
            </a:lvl5pPr>
          </a:lstStyle>
          <a:p>
            <a:pPr lvl="0"/>
            <a:r>
              <a:rPr lang="en-US"/>
              <a:t>Click to edit Master text styles</a:t>
            </a:r>
          </a:p>
          <a:p>
            <a:pPr lvl="1"/>
            <a:r>
              <a:rPr lang="en-US"/>
              <a:t>Second level</a:t>
            </a:r>
          </a:p>
          <a:p>
            <a:pPr lvl="2"/>
            <a:r>
              <a:rPr lang="en-US"/>
              <a:t>Third level</a:t>
            </a:r>
          </a:p>
        </p:txBody>
      </p:sp>
      <p:sp>
        <p:nvSpPr>
          <p:cNvPr id="14" name="Picture Placeholder 4"/>
          <p:cNvSpPr>
            <a:spLocks noGrp="1"/>
          </p:cNvSpPr>
          <p:nvPr>
            <p:ph type="pic" sz="quarter" idx="19" hasCustomPrompt="1"/>
          </p:nvPr>
        </p:nvSpPr>
        <p:spPr>
          <a:xfrm>
            <a:off x="649353" y="5076181"/>
            <a:ext cx="2704676" cy="1186811"/>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5" name="Text Placeholder 3"/>
          <p:cNvSpPr>
            <a:spLocks noGrp="1"/>
          </p:cNvSpPr>
          <p:nvPr>
            <p:ph type="body" sz="quarter" idx="20"/>
          </p:nvPr>
        </p:nvSpPr>
        <p:spPr>
          <a:xfrm>
            <a:off x="4060412" y="5059321"/>
            <a:ext cx="7753216" cy="1303379"/>
          </a:xfrm>
        </p:spPr>
        <p:txBody>
          <a:bodyPr tIns="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133"/>
            </a:lvl4pPr>
            <a:lvl5pPr marL="1445648" indent="-228594">
              <a:spcBef>
                <a:spcPts val="0"/>
              </a:spcBef>
              <a:defRPr sz="2133"/>
            </a:lvl5pPr>
          </a:lstStyle>
          <a:p>
            <a:pPr lvl="0"/>
            <a:r>
              <a:rPr lang="en-US"/>
              <a:t>Click to edit Master text styles</a:t>
            </a:r>
          </a:p>
          <a:p>
            <a:pPr lvl="1"/>
            <a:r>
              <a:rPr lang="en-US"/>
              <a:t>Second level</a:t>
            </a:r>
          </a:p>
          <a:p>
            <a:pPr lvl="2"/>
            <a:r>
              <a:rPr lang="en-US"/>
              <a:t>Third level</a:t>
            </a:r>
          </a:p>
        </p:txBody>
      </p:sp>
      <p:sp>
        <p:nvSpPr>
          <p:cNvPr id="16" name="TextBox 15"/>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3895034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IMAGES - top horizont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2" y="13592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4" name="Text Placeholder 3"/>
          <p:cNvSpPr>
            <a:spLocks noGrp="1"/>
          </p:cNvSpPr>
          <p:nvPr>
            <p:ph type="body" sz="quarter" idx="13"/>
          </p:nvPr>
        </p:nvSpPr>
        <p:spPr>
          <a:xfrm>
            <a:off x="651643" y="4188849"/>
            <a:ext cx="5486400" cy="2129163"/>
          </a:xfrm>
        </p:spPr>
        <p:txBody>
          <a:bodyPr tIns="9144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3"/>
          <p:cNvSpPr>
            <a:spLocks noGrp="1"/>
          </p:cNvSpPr>
          <p:nvPr>
            <p:ph type="body" sz="quarter" idx="14"/>
          </p:nvPr>
        </p:nvSpPr>
        <p:spPr>
          <a:xfrm>
            <a:off x="6288289" y="4188849"/>
            <a:ext cx="5463447" cy="2129163"/>
          </a:xfrm>
        </p:spPr>
        <p:txBody>
          <a:bodyPr tIns="9144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4"/>
          <p:cNvSpPr>
            <a:spLocks noGrp="1"/>
          </p:cNvSpPr>
          <p:nvPr>
            <p:ph type="pic" sz="quarter" idx="15" hasCustomPrompt="1"/>
          </p:nvPr>
        </p:nvSpPr>
        <p:spPr>
          <a:xfrm>
            <a:off x="660905" y="1890495"/>
            <a:ext cx="5364480" cy="2286000"/>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2" name="Picture Placeholder 4"/>
          <p:cNvSpPr>
            <a:spLocks noGrp="1"/>
          </p:cNvSpPr>
          <p:nvPr>
            <p:ph type="pic" sz="quarter" idx="16" hasCustomPrompt="1"/>
          </p:nvPr>
        </p:nvSpPr>
        <p:spPr>
          <a:xfrm>
            <a:off x="6278733" y="1890495"/>
            <a:ext cx="5364480" cy="2286000"/>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TWO IMAGES – top HORIZONTAL</a:t>
            </a:r>
            <a:br>
              <a:rPr lang="en-US" dirty="0"/>
            </a:br>
            <a:r>
              <a:rPr lang="en-US" dirty="0"/>
              <a:t>Headline in </a:t>
            </a:r>
            <a:r>
              <a:rPr lang="en-US" dirty="0" err="1"/>
              <a:t>arial</a:t>
            </a:r>
            <a:r>
              <a:rPr lang="en-US" dirty="0"/>
              <a:t> and all caps</a:t>
            </a:r>
          </a:p>
        </p:txBody>
      </p:sp>
      <p:sp>
        <p:nvSpPr>
          <p:cNvPr id="10" name="TextBox 9"/>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5096537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IMAGES - Bottom horizont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2" y="1355853"/>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4" name="Text Placeholder 3"/>
          <p:cNvSpPr>
            <a:spLocks noGrp="1"/>
          </p:cNvSpPr>
          <p:nvPr>
            <p:ph type="body" sz="quarter" idx="13"/>
          </p:nvPr>
        </p:nvSpPr>
        <p:spPr>
          <a:xfrm>
            <a:off x="609600" y="1877797"/>
            <a:ext cx="5486400" cy="1717079"/>
          </a:xfrm>
        </p:spPr>
        <p:txBody>
          <a:bodyPr/>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p:txBody>
      </p:sp>
      <p:sp>
        <p:nvSpPr>
          <p:cNvPr id="15" name="Text Placeholder 3"/>
          <p:cNvSpPr>
            <a:spLocks noGrp="1"/>
          </p:cNvSpPr>
          <p:nvPr>
            <p:ph type="body" sz="quarter" idx="14"/>
          </p:nvPr>
        </p:nvSpPr>
        <p:spPr>
          <a:xfrm>
            <a:off x="6288287" y="1877797"/>
            <a:ext cx="5486400" cy="1717079"/>
          </a:xfrm>
        </p:spPr>
        <p:txBody>
          <a:bodyPr/>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p:txBody>
      </p:sp>
      <p:sp>
        <p:nvSpPr>
          <p:cNvPr id="10" name="Picture Placeholder 4"/>
          <p:cNvSpPr>
            <a:spLocks noGrp="1"/>
          </p:cNvSpPr>
          <p:nvPr>
            <p:ph type="pic" sz="quarter" idx="15" hasCustomPrompt="1"/>
          </p:nvPr>
        </p:nvSpPr>
        <p:spPr>
          <a:xfrm>
            <a:off x="618861" y="3615115"/>
            <a:ext cx="5364480" cy="2286000"/>
          </a:xfrm>
          <a:solidFill>
            <a:schemeClr val="bg1">
              <a:lumMod val="75000"/>
            </a:schemeClr>
          </a:solidFill>
        </p:spPr>
        <p:txBody>
          <a:bodyPr tIns="274320"/>
          <a:lstStyle>
            <a:lvl1pPr marL="0" indent="0" algn="ctr">
              <a:buNone/>
              <a:defRPr baseline="0"/>
            </a:lvl1pPr>
          </a:lstStyle>
          <a:p>
            <a:r>
              <a:rPr lang="en-US" dirty="0"/>
              <a:t>Click icon to insert an image</a:t>
            </a:r>
          </a:p>
        </p:txBody>
      </p:sp>
      <p:sp>
        <p:nvSpPr>
          <p:cNvPr id="11" name="Picture Placeholder 4"/>
          <p:cNvSpPr>
            <a:spLocks noGrp="1"/>
          </p:cNvSpPr>
          <p:nvPr>
            <p:ph type="pic" sz="quarter" idx="16" hasCustomPrompt="1"/>
          </p:nvPr>
        </p:nvSpPr>
        <p:spPr>
          <a:xfrm>
            <a:off x="6307819" y="3615115"/>
            <a:ext cx="5364480" cy="2286000"/>
          </a:xfrm>
          <a:solidFill>
            <a:schemeClr val="bg1">
              <a:lumMod val="75000"/>
            </a:schemeClr>
          </a:solidFill>
        </p:spPr>
        <p:txBody>
          <a:bodyPr tIns="27432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TWO IMAGES – bottom HORIZONTAL</a:t>
            </a:r>
            <a:br>
              <a:rPr lang="en-US" dirty="0"/>
            </a:br>
            <a:r>
              <a:rPr lang="en-US" dirty="0"/>
              <a:t>WITH CAPTIONS</a:t>
            </a:r>
          </a:p>
        </p:txBody>
      </p:sp>
      <p:sp>
        <p:nvSpPr>
          <p:cNvPr id="12" name="TextBox 11"/>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8" name="Text Placeholder 7"/>
          <p:cNvSpPr>
            <a:spLocks noGrp="1"/>
          </p:cNvSpPr>
          <p:nvPr>
            <p:ph type="body" sz="quarter" idx="17"/>
          </p:nvPr>
        </p:nvSpPr>
        <p:spPr>
          <a:xfrm>
            <a:off x="635022" y="5912892"/>
            <a:ext cx="5327631" cy="478760"/>
          </a:xfrm>
        </p:spPr>
        <p:txBody>
          <a:bodyPr/>
          <a:lstStyle>
            <a:lvl1pPr marL="0" indent="0">
              <a:buNone/>
              <a:defRPr sz="1600"/>
            </a:lvl1pPr>
          </a:lstStyle>
          <a:p>
            <a:pPr lvl="0"/>
            <a:r>
              <a:rPr lang="en-US"/>
              <a:t>Click to edit Master text styles</a:t>
            </a:r>
          </a:p>
        </p:txBody>
      </p:sp>
      <p:sp>
        <p:nvSpPr>
          <p:cNvPr id="13" name="Text Placeholder 7"/>
          <p:cNvSpPr>
            <a:spLocks noGrp="1"/>
          </p:cNvSpPr>
          <p:nvPr>
            <p:ph type="body" sz="quarter" idx="18"/>
          </p:nvPr>
        </p:nvSpPr>
        <p:spPr>
          <a:xfrm>
            <a:off x="6333721" y="5925592"/>
            <a:ext cx="5327631" cy="478760"/>
          </a:xfrm>
        </p:spPr>
        <p:txBody>
          <a:bodyPr/>
          <a:lstStyle>
            <a:lvl1pPr marL="0" indent="0">
              <a:buNone/>
              <a:defRPr sz="1600"/>
            </a:lvl1pPr>
          </a:lstStyle>
          <a:p>
            <a:pPr lvl="0"/>
            <a:r>
              <a:rPr lang="en-US"/>
              <a:t>Click to edit Master text styles</a:t>
            </a:r>
          </a:p>
        </p:txBody>
      </p:sp>
    </p:spTree>
    <p:extLst>
      <p:ext uri="{BB962C8B-B14F-4D97-AF65-F5344CB8AC3E}">
        <p14:creationId xmlns:p14="http://schemas.microsoft.com/office/powerpoint/2010/main" val="21401654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LRG IMAGES - top horizont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4" name="Text Placeholder 3"/>
          <p:cNvSpPr>
            <a:spLocks noGrp="1"/>
          </p:cNvSpPr>
          <p:nvPr>
            <p:ph type="body" sz="quarter" idx="13"/>
          </p:nvPr>
        </p:nvSpPr>
        <p:spPr>
          <a:xfrm>
            <a:off x="651643" y="5475819"/>
            <a:ext cx="5486400" cy="915835"/>
          </a:xfrm>
        </p:spPr>
        <p:txBody>
          <a:bodyPr tIns="9144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133"/>
            </a:lvl4pPr>
            <a:lvl5pPr marL="1445648" indent="-228594">
              <a:spcBef>
                <a:spcPts val="0"/>
              </a:spcBef>
              <a:defRPr sz="2133"/>
            </a:lvl5pPr>
          </a:lstStyle>
          <a:p>
            <a:pPr lvl="0"/>
            <a:r>
              <a:rPr lang="en-US"/>
              <a:t>Click to edit Master text styles</a:t>
            </a:r>
          </a:p>
          <a:p>
            <a:pPr lvl="1"/>
            <a:r>
              <a:rPr lang="en-US"/>
              <a:t>Second level</a:t>
            </a:r>
          </a:p>
        </p:txBody>
      </p:sp>
      <p:sp>
        <p:nvSpPr>
          <p:cNvPr id="15" name="Text Placeholder 3"/>
          <p:cNvSpPr>
            <a:spLocks noGrp="1"/>
          </p:cNvSpPr>
          <p:nvPr>
            <p:ph type="body" sz="quarter" idx="14"/>
          </p:nvPr>
        </p:nvSpPr>
        <p:spPr>
          <a:xfrm>
            <a:off x="6288289" y="5475819"/>
            <a:ext cx="5463447" cy="915835"/>
          </a:xfrm>
        </p:spPr>
        <p:txBody>
          <a:bodyPr tIns="9144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133"/>
            </a:lvl4pPr>
            <a:lvl5pPr marL="1445648" indent="-228594">
              <a:spcBef>
                <a:spcPts val="0"/>
              </a:spcBef>
              <a:defRPr sz="2133"/>
            </a:lvl5pPr>
          </a:lstStyle>
          <a:p>
            <a:pPr lvl="0"/>
            <a:r>
              <a:rPr lang="en-US"/>
              <a:t>Click to edit Master text styles</a:t>
            </a:r>
          </a:p>
          <a:p>
            <a:pPr lvl="1"/>
            <a:r>
              <a:rPr lang="en-US"/>
              <a:t>Second level</a:t>
            </a:r>
          </a:p>
        </p:txBody>
      </p:sp>
      <p:sp>
        <p:nvSpPr>
          <p:cNvPr id="9" name="Picture Placeholder 4"/>
          <p:cNvSpPr>
            <a:spLocks noGrp="1"/>
          </p:cNvSpPr>
          <p:nvPr>
            <p:ph type="pic" sz="quarter" idx="15" hasCustomPrompt="1"/>
          </p:nvPr>
        </p:nvSpPr>
        <p:spPr>
          <a:xfrm>
            <a:off x="660905" y="1894417"/>
            <a:ext cx="5364480" cy="3581400"/>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2" name="Picture Placeholder 4"/>
          <p:cNvSpPr>
            <a:spLocks noGrp="1"/>
          </p:cNvSpPr>
          <p:nvPr>
            <p:ph type="pic" sz="quarter" idx="16" hasCustomPrompt="1"/>
          </p:nvPr>
        </p:nvSpPr>
        <p:spPr>
          <a:xfrm>
            <a:off x="6278733" y="1894417"/>
            <a:ext cx="5364480" cy="3581400"/>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TWO Large IMAGES w/bullets </a:t>
            </a:r>
            <a:br>
              <a:rPr lang="en-US" dirty="0"/>
            </a:br>
            <a:r>
              <a:rPr lang="en-US" dirty="0"/>
              <a:t>Headline in </a:t>
            </a:r>
            <a:r>
              <a:rPr lang="en-US" dirty="0" err="1"/>
              <a:t>arial</a:t>
            </a:r>
            <a:r>
              <a:rPr lang="en-US" dirty="0"/>
              <a:t> and all caps</a:t>
            </a:r>
          </a:p>
        </p:txBody>
      </p:sp>
      <p:sp>
        <p:nvSpPr>
          <p:cNvPr id="10" name="TextBox 9"/>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11" name="Text Placeholder 5"/>
          <p:cNvSpPr>
            <a:spLocks noGrp="1"/>
          </p:cNvSpPr>
          <p:nvPr>
            <p:ph type="body" sz="quarter" idx="12" hasCustomPrompt="1"/>
          </p:nvPr>
        </p:nvSpPr>
        <p:spPr>
          <a:xfrm>
            <a:off x="609602" y="13465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Tree>
    <p:extLst>
      <p:ext uri="{BB962C8B-B14F-4D97-AF65-F5344CB8AC3E}">
        <p14:creationId xmlns:p14="http://schemas.microsoft.com/office/powerpoint/2010/main" val="5319210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ICS/caption - TWO images">
    <p:spTree>
      <p:nvGrpSpPr>
        <p:cNvPr id="1" name=""/>
        <p:cNvGrpSpPr/>
        <p:nvPr/>
      </p:nvGrpSpPr>
      <p:grpSpPr>
        <a:xfrm>
          <a:off x="0" y="0"/>
          <a:ext cx="0" cy="0"/>
          <a:chOff x="0" y="0"/>
          <a:chExt cx="0" cy="0"/>
        </a:xfrm>
      </p:grpSpPr>
      <p:sp>
        <p:nvSpPr>
          <p:cNvPr id="9" name="Picture Placeholder 4"/>
          <p:cNvSpPr>
            <a:spLocks noGrp="1" noChangeAspect="1"/>
          </p:cNvSpPr>
          <p:nvPr>
            <p:ph type="pic" sz="quarter" idx="15" hasCustomPrompt="1"/>
          </p:nvPr>
        </p:nvSpPr>
        <p:spPr>
          <a:xfrm>
            <a:off x="902173" y="1889396"/>
            <a:ext cx="5053832" cy="3744153"/>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0" name="Text Placeholder 5"/>
          <p:cNvSpPr>
            <a:spLocks noGrp="1"/>
          </p:cNvSpPr>
          <p:nvPr>
            <p:ph type="body" sz="quarter" idx="17" hasCustomPrompt="1"/>
          </p:nvPr>
        </p:nvSpPr>
        <p:spPr>
          <a:xfrm>
            <a:off x="902173" y="5675246"/>
            <a:ext cx="5120640" cy="585031"/>
          </a:xfrm>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a:p>
            <a:r>
              <a:rPr lang="en-US" dirty="0"/>
              <a:t>Image Caption </a:t>
            </a:r>
          </a:p>
          <a:p>
            <a:r>
              <a:rPr lang="en-US" dirty="0"/>
              <a:t>Image Caption </a:t>
            </a:r>
          </a:p>
          <a:p>
            <a:r>
              <a:rPr lang="en-US" dirty="0"/>
              <a:t> </a:t>
            </a:r>
          </a:p>
        </p:txBody>
      </p:sp>
      <p:sp>
        <p:nvSpPr>
          <p:cNvPr id="2" name="Title 1"/>
          <p:cNvSpPr>
            <a:spLocks noGrp="1"/>
          </p:cNvSpPr>
          <p:nvPr>
            <p:ph type="title" hasCustomPrompt="1"/>
          </p:nvPr>
        </p:nvSpPr>
        <p:spPr/>
        <p:txBody>
          <a:bodyPr/>
          <a:lstStyle>
            <a:lvl1pPr>
              <a:defRPr/>
            </a:lvl1pPr>
          </a:lstStyle>
          <a:p>
            <a:r>
              <a:rPr lang="en-US" dirty="0"/>
              <a:t>TWO IMAGES with captions</a:t>
            </a:r>
            <a:br>
              <a:rPr lang="en-US" dirty="0"/>
            </a:br>
            <a:r>
              <a:rPr lang="en-US" dirty="0"/>
              <a:t>Headline in </a:t>
            </a:r>
            <a:r>
              <a:rPr lang="en-US" dirty="0" err="1"/>
              <a:t>arial</a:t>
            </a:r>
            <a:r>
              <a:rPr lang="en-US" dirty="0"/>
              <a:t> and all caps</a:t>
            </a:r>
          </a:p>
        </p:txBody>
      </p:sp>
      <p:sp>
        <p:nvSpPr>
          <p:cNvPr id="4" name="Slide Number Placeholder 3"/>
          <p:cNvSpPr>
            <a:spLocks noGrp="1"/>
          </p:cNvSpPr>
          <p:nvPr>
            <p:ph type="sldNum" sz="quarter" idx="19"/>
          </p:nvPr>
        </p:nvSpPr>
        <p:spPr/>
        <p:txBody>
          <a:bodyPr/>
          <a:lstStyle/>
          <a:p>
            <a:fld id="{AEFAAC5A-9C4F-4278-920D-DF2BAB595749}" type="slidenum">
              <a:rPr lang="en-US" smtClean="0"/>
              <a:pPr/>
              <a:t>‹#›</a:t>
            </a:fld>
            <a:endParaRPr lang="en-US" dirty="0"/>
          </a:p>
        </p:txBody>
      </p:sp>
      <p:sp>
        <p:nvSpPr>
          <p:cNvPr id="14" name="Text Placeholder 5"/>
          <p:cNvSpPr>
            <a:spLocks noGrp="1"/>
          </p:cNvSpPr>
          <p:nvPr>
            <p:ph type="body" sz="quarter" idx="12" hasCustomPrompt="1"/>
          </p:nvPr>
        </p:nvSpPr>
        <p:spPr>
          <a:xfrm>
            <a:off x="609602" y="13465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16" name="Picture Placeholder 4"/>
          <p:cNvSpPr>
            <a:spLocks noGrp="1" noChangeAspect="1"/>
          </p:cNvSpPr>
          <p:nvPr>
            <p:ph type="pic" sz="quarter" idx="21" hasCustomPrompt="1"/>
          </p:nvPr>
        </p:nvSpPr>
        <p:spPr>
          <a:xfrm>
            <a:off x="6353507" y="1888617"/>
            <a:ext cx="5053832" cy="3744153"/>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7" name="Text Placeholder 5"/>
          <p:cNvSpPr>
            <a:spLocks noGrp="1"/>
          </p:cNvSpPr>
          <p:nvPr>
            <p:ph type="body" sz="quarter" idx="22" hasCustomPrompt="1"/>
          </p:nvPr>
        </p:nvSpPr>
        <p:spPr>
          <a:xfrm>
            <a:off x="6353507" y="5674467"/>
            <a:ext cx="5120640" cy="585031"/>
          </a:xfrm>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a:p>
            <a:r>
              <a:rPr lang="en-US" dirty="0"/>
              <a:t>Image Caption </a:t>
            </a:r>
          </a:p>
          <a:p>
            <a:r>
              <a:rPr lang="en-US" dirty="0"/>
              <a:t>Image Caption </a:t>
            </a:r>
          </a:p>
          <a:p>
            <a:r>
              <a:rPr lang="en-US" dirty="0"/>
              <a:t> </a:t>
            </a:r>
          </a:p>
        </p:txBody>
      </p:sp>
      <p:sp>
        <p:nvSpPr>
          <p:cNvPr id="11" name="TextBox 10"/>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1922985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umns-TWO">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2" y="1373717"/>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4" name="Text Placeholder 3"/>
          <p:cNvSpPr>
            <a:spLocks noGrp="1"/>
          </p:cNvSpPr>
          <p:nvPr>
            <p:ph type="body" sz="quarter" idx="13"/>
          </p:nvPr>
        </p:nvSpPr>
        <p:spPr>
          <a:xfrm>
            <a:off x="609600" y="1904965"/>
            <a:ext cx="5364480" cy="4422775"/>
          </a:xfrm>
        </p:spPr>
        <p:txBody>
          <a:bodyPr/>
          <a:lstStyle>
            <a:lvl1pPr>
              <a:defRPr sz="2400"/>
            </a:lvl1pPr>
            <a:lvl2pPr marL="609585" indent="-230712">
              <a:spcBef>
                <a:spcPts val="0"/>
              </a:spcBef>
              <a:defRPr sz="2400"/>
            </a:lvl2pPr>
            <a:lvl3pPr marL="836063" indent="-171446">
              <a:defRPr sz="2400"/>
            </a:lvl3pPr>
            <a:lvl4pPr marL="1153555" indent="-228594">
              <a:defRPr sz="2400"/>
            </a:lvl4pPr>
            <a:lvl5pPr marL="1445648" indent="-228594">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3"/>
          <p:cNvSpPr>
            <a:spLocks noGrp="1"/>
          </p:cNvSpPr>
          <p:nvPr>
            <p:ph type="body" sz="quarter" idx="14"/>
          </p:nvPr>
        </p:nvSpPr>
        <p:spPr>
          <a:xfrm>
            <a:off x="6267451" y="1890677"/>
            <a:ext cx="5364480" cy="4422775"/>
          </a:xfrm>
        </p:spPr>
        <p:txBody>
          <a:bodyPr/>
          <a:lstStyle>
            <a:lvl1pPr>
              <a:defRPr sz="2400"/>
            </a:lvl1pPr>
            <a:lvl2pPr marL="609585" indent="-230712">
              <a:spcBef>
                <a:spcPts val="0"/>
              </a:spcBef>
              <a:defRPr sz="2400"/>
            </a:lvl2pPr>
            <a:lvl3pPr marL="836063" indent="-171446">
              <a:defRPr sz="2400"/>
            </a:lvl3pPr>
            <a:lvl4pPr marL="1153555" indent="-228594">
              <a:defRPr sz="2400"/>
            </a:lvl4pPr>
            <a:lvl5pPr marL="1445648" indent="-228594">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hasCustomPrompt="1"/>
          </p:nvPr>
        </p:nvSpPr>
        <p:spPr/>
        <p:txBody>
          <a:bodyPr/>
          <a:lstStyle>
            <a:lvl1pPr>
              <a:defRPr/>
            </a:lvl1pPr>
          </a:lstStyle>
          <a:p>
            <a:r>
              <a:rPr lang="en-US" dirty="0"/>
              <a:t>Two-column CONTENT slide</a:t>
            </a:r>
            <a:br>
              <a:rPr lang="en-US" dirty="0"/>
            </a:br>
            <a:r>
              <a:rPr lang="en-US" dirty="0"/>
              <a:t>one or two lines for headline</a:t>
            </a:r>
          </a:p>
        </p:txBody>
      </p:sp>
    </p:spTree>
    <p:extLst>
      <p:ext uri="{BB962C8B-B14F-4D97-AF65-F5344CB8AC3E}">
        <p14:creationId xmlns:p14="http://schemas.microsoft.com/office/powerpoint/2010/main" val="40402035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HREE IMAGES">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2" y="1359249"/>
            <a:ext cx="11163868" cy="485427"/>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4" name="Text Placeholder 3"/>
          <p:cNvSpPr>
            <a:spLocks noGrp="1"/>
          </p:cNvSpPr>
          <p:nvPr>
            <p:ph type="body" sz="quarter" idx="13"/>
          </p:nvPr>
        </p:nvSpPr>
        <p:spPr>
          <a:xfrm>
            <a:off x="661172" y="3806613"/>
            <a:ext cx="3287445" cy="2146611"/>
          </a:xfrm>
        </p:spPr>
        <p:txBody>
          <a:bodyPr/>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defRPr sz="1600"/>
            </a:lvl4pPr>
            <a:lvl5pPr marL="1445648" indent="-228594">
              <a:defRPr sz="1600"/>
            </a:lvl5pPr>
          </a:lstStyle>
          <a:p>
            <a:pPr lvl="0"/>
            <a:r>
              <a:rPr lang="en-US"/>
              <a:t>Click to edit Master text styles</a:t>
            </a:r>
          </a:p>
          <a:p>
            <a:pPr lvl="1"/>
            <a:r>
              <a:rPr lang="en-US"/>
              <a:t>Second level</a:t>
            </a:r>
          </a:p>
          <a:p>
            <a:pPr lvl="2"/>
            <a:r>
              <a:rPr lang="en-US"/>
              <a:t>Third level</a:t>
            </a:r>
          </a:p>
        </p:txBody>
      </p:sp>
      <p:sp>
        <p:nvSpPr>
          <p:cNvPr id="15" name="Text Placeholder 3"/>
          <p:cNvSpPr>
            <a:spLocks noGrp="1"/>
          </p:cNvSpPr>
          <p:nvPr>
            <p:ph type="body" sz="quarter" idx="14"/>
          </p:nvPr>
        </p:nvSpPr>
        <p:spPr>
          <a:xfrm>
            <a:off x="4508115" y="3806613"/>
            <a:ext cx="3287445" cy="2146611"/>
          </a:xfrm>
        </p:spPr>
        <p:txBody>
          <a:bodyPr/>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defRPr sz="1600"/>
            </a:lvl4pPr>
            <a:lvl5pPr marL="1445648" indent="-228594">
              <a:defRPr sz="1600"/>
            </a:lvl5pPr>
          </a:lstStyle>
          <a:p>
            <a:pPr lvl="0"/>
            <a:r>
              <a:rPr lang="en-US"/>
              <a:t>Click to edit Master text styles</a:t>
            </a:r>
          </a:p>
          <a:p>
            <a:pPr lvl="1"/>
            <a:r>
              <a:rPr lang="en-US"/>
              <a:t>Second level</a:t>
            </a:r>
          </a:p>
          <a:p>
            <a:pPr lvl="2"/>
            <a:r>
              <a:rPr lang="en-US"/>
              <a:t>Third level</a:t>
            </a:r>
          </a:p>
        </p:txBody>
      </p:sp>
      <p:sp>
        <p:nvSpPr>
          <p:cNvPr id="9" name="Picture Placeholder 4"/>
          <p:cNvSpPr>
            <a:spLocks noGrp="1" noChangeAspect="1"/>
          </p:cNvSpPr>
          <p:nvPr>
            <p:ph type="pic" sz="quarter" idx="15" hasCustomPrompt="1"/>
          </p:nvPr>
        </p:nvSpPr>
        <p:spPr>
          <a:xfrm>
            <a:off x="670772" y="1887594"/>
            <a:ext cx="3148325" cy="182057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2" name="Picture Placeholder 4"/>
          <p:cNvSpPr>
            <a:spLocks noGrp="1" noChangeAspect="1"/>
          </p:cNvSpPr>
          <p:nvPr>
            <p:ph type="pic" sz="quarter" idx="16" hasCustomPrompt="1"/>
          </p:nvPr>
        </p:nvSpPr>
        <p:spPr>
          <a:xfrm>
            <a:off x="4517715" y="1887594"/>
            <a:ext cx="3148325" cy="182057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7" name="Text Placeholder 3"/>
          <p:cNvSpPr>
            <a:spLocks noGrp="1"/>
          </p:cNvSpPr>
          <p:nvPr>
            <p:ph type="body" sz="quarter" idx="19"/>
          </p:nvPr>
        </p:nvSpPr>
        <p:spPr>
          <a:xfrm>
            <a:off x="8348928" y="3809112"/>
            <a:ext cx="3287445" cy="2146611"/>
          </a:xfrm>
        </p:spPr>
        <p:txBody>
          <a:bodyPr/>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defRPr sz="1600"/>
            </a:lvl4pPr>
            <a:lvl5pPr marL="1445648" indent="-228594">
              <a:defRPr sz="1600"/>
            </a:lvl5pPr>
          </a:lstStyle>
          <a:p>
            <a:pPr lvl="0"/>
            <a:r>
              <a:rPr lang="en-US"/>
              <a:t>Click to edit Master text styles</a:t>
            </a:r>
          </a:p>
          <a:p>
            <a:pPr lvl="1"/>
            <a:r>
              <a:rPr lang="en-US"/>
              <a:t>Second level</a:t>
            </a:r>
          </a:p>
          <a:p>
            <a:pPr lvl="2"/>
            <a:r>
              <a:rPr lang="en-US"/>
              <a:t>Third level</a:t>
            </a:r>
          </a:p>
        </p:txBody>
      </p:sp>
      <p:sp>
        <p:nvSpPr>
          <p:cNvPr id="18" name="Picture Placeholder 4"/>
          <p:cNvSpPr>
            <a:spLocks noGrp="1" noChangeAspect="1"/>
          </p:cNvSpPr>
          <p:nvPr>
            <p:ph type="pic" sz="quarter" idx="20" hasCustomPrompt="1"/>
          </p:nvPr>
        </p:nvSpPr>
        <p:spPr>
          <a:xfrm>
            <a:off x="8358528" y="1890093"/>
            <a:ext cx="3148325" cy="182057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a:lvl1pPr>
          </a:lstStyle>
          <a:p>
            <a:r>
              <a:rPr lang="en-US" dirty="0"/>
              <a:t>THREE IMAGES – HORIZONTAL</a:t>
            </a:r>
            <a:br>
              <a:rPr lang="en-US" dirty="0"/>
            </a:br>
            <a:r>
              <a:rPr lang="en-US" dirty="0"/>
              <a:t>Headline in </a:t>
            </a:r>
            <a:r>
              <a:rPr lang="en-US" dirty="0" err="1"/>
              <a:t>arial</a:t>
            </a:r>
            <a:r>
              <a:rPr lang="en-US" dirty="0"/>
              <a:t> and all caps</a:t>
            </a:r>
          </a:p>
        </p:txBody>
      </p:sp>
      <p:sp>
        <p:nvSpPr>
          <p:cNvPr id="13" name="TextBox 12"/>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41043525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ICS/captions/bullets - FOUR Images">
    <p:spTree>
      <p:nvGrpSpPr>
        <p:cNvPr id="1" name=""/>
        <p:cNvGrpSpPr/>
        <p:nvPr/>
      </p:nvGrpSpPr>
      <p:grpSpPr>
        <a:xfrm>
          <a:off x="0" y="0"/>
          <a:ext cx="0" cy="0"/>
          <a:chOff x="0" y="0"/>
          <a:chExt cx="0" cy="0"/>
        </a:xfrm>
      </p:grpSpPr>
      <p:sp>
        <p:nvSpPr>
          <p:cNvPr id="5" name="Picture Placeholder 4"/>
          <p:cNvSpPr>
            <a:spLocks noGrp="1" noChangeAspect="1"/>
          </p:cNvSpPr>
          <p:nvPr>
            <p:ph type="pic" sz="quarter" idx="13" hasCustomPrompt="1"/>
          </p:nvPr>
        </p:nvSpPr>
        <p:spPr>
          <a:xfrm>
            <a:off x="290836" y="1891973"/>
            <a:ext cx="2987040" cy="2238283"/>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9" name="Picture Placeholder 4"/>
          <p:cNvSpPr>
            <a:spLocks noGrp="1" noChangeAspect="1"/>
          </p:cNvSpPr>
          <p:nvPr>
            <p:ph type="pic" sz="quarter" idx="15" hasCustomPrompt="1"/>
          </p:nvPr>
        </p:nvSpPr>
        <p:spPr>
          <a:xfrm>
            <a:off x="3270980" y="1891973"/>
            <a:ext cx="2987040" cy="223828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10" name="Picture Placeholder 4"/>
          <p:cNvSpPr>
            <a:spLocks noGrp="1" noChangeAspect="1"/>
          </p:cNvSpPr>
          <p:nvPr>
            <p:ph type="pic" sz="quarter" idx="16" hasCustomPrompt="1"/>
          </p:nvPr>
        </p:nvSpPr>
        <p:spPr>
          <a:xfrm>
            <a:off x="6251121" y="1891973"/>
            <a:ext cx="2987040" cy="2238283"/>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11" name="Picture Placeholder 4"/>
          <p:cNvSpPr>
            <a:spLocks noGrp="1" noChangeAspect="1"/>
          </p:cNvSpPr>
          <p:nvPr>
            <p:ph type="pic" sz="quarter" idx="17" hasCustomPrompt="1"/>
          </p:nvPr>
        </p:nvSpPr>
        <p:spPr>
          <a:xfrm>
            <a:off x="9208029" y="1891973"/>
            <a:ext cx="2987040" cy="223828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8" name="Text Placeholder 7"/>
          <p:cNvSpPr>
            <a:spLocks noGrp="1"/>
          </p:cNvSpPr>
          <p:nvPr>
            <p:ph type="body" sz="quarter" idx="14"/>
          </p:nvPr>
        </p:nvSpPr>
        <p:spPr>
          <a:xfrm>
            <a:off x="626534" y="4896695"/>
            <a:ext cx="11246069" cy="1448440"/>
          </a:xfrm>
          <a:noFill/>
        </p:spPr>
        <p:txBody>
          <a:bodyPr lIns="0" tIns="91440"/>
          <a:lstStyle>
            <a:lvl1pPr>
              <a:defRPr sz="2667">
                <a:solidFill>
                  <a:srgbClr val="000000"/>
                </a:solidFill>
              </a:defRPr>
            </a:lvl1pPr>
            <a:lvl2pPr>
              <a:defRPr sz="2667">
                <a:solidFill>
                  <a:srgbClr val="000000"/>
                </a:solidFill>
              </a:defRPr>
            </a:lvl2pPr>
            <a:lvl3pPr>
              <a:defRPr sz="2667">
                <a:solidFill>
                  <a:srgbClr val="000000"/>
                </a:solidFill>
              </a:defRPr>
            </a:lvl3pPr>
            <a:lvl4pPr>
              <a:defRPr sz="2667">
                <a:solidFill>
                  <a:srgbClr val="000000"/>
                </a:solidFill>
              </a:defRPr>
            </a:lvl4pPr>
            <a:lvl5pPr>
              <a:defRPr sz="2667">
                <a:solidFill>
                  <a:srgbClr val="000000"/>
                </a:solidFill>
              </a:defRPr>
            </a:lvl5pPr>
          </a:lstStyle>
          <a:p>
            <a:pPr lvl="0"/>
            <a:r>
              <a:rPr lang="en-US"/>
              <a:t>Click to edit Master text styles</a:t>
            </a:r>
          </a:p>
          <a:p>
            <a:pPr lvl="1"/>
            <a:r>
              <a:rPr lang="en-US"/>
              <a:t>Second level</a:t>
            </a:r>
          </a:p>
        </p:txBody>
      </p:sp>
      <p:sp>
        <p:nvSpPr>
          <p:cNvPr id="3" name="Title 2"/>
          <p:cNvSpPr>
            <a:spLocks noGrp="1"/>
          </p:cNvSpPr>
          <p:nvPr>
            <p:ph type="title" hasCustomPrompt="1"/>
          </p:nvPr>
        </p:nvSpPr>
        <p:spPr/>
        <p:txBody>
          <a:bodyPr/>
          <a:lstStyle>
            <a:lvl1pPr algn="l" defTabSz="609585" rtl="0" eaLnBrk="1" latinLnBrk="0" hangingPunct="1">
              <a:lnSpc>
                <a:spcPct val="95000"/>
              </a:lnSpc>
              <a:spcBef>
                <a:spcPct val="0"/>
              </a:spcBef>
              <a:buNone/>
              <a:defRPr lang="en-US" sz="3733" b="1" i="0" kern="1200" cap="all" baseline="0" dirty="0">
                <a:solidFill>
                  <a:schemeClr val="tx1">
                    <a:lumMod val="50000"/>
                  </a:schemeClr>
                </a:solidFill>
                <a:latin typeface="+mj-lt"/>
                <a:ea typeface="+mj-ea"/>
                <a:cs typeface="+mj-cs"/>
              </a:defRPr>
            </a:lvl1pPr>
          </a:lstStyle>
          <a:p>
            <a:r>
              <a:rPr lang="en-US" dirty="0"/>
              <a:t>four images, captions and bullets</a:t>
            </a:r>
            <a:br>
              <a:rPr lang="en-US" dirty="0"/>
            </a:br>
            <a:r>
              <a:rPr lang="en-US" dirty="0"/>
              <a:t>Headline is </a:t>
            </a:r>
            <a:r>
              <a:rPr lang="en-US" dirty="0" err="1"/>
              <a:t>arial</a:t>
            </a:r>
            <a:r>
              <a:rPr lang="en-US" dirty="0"/>
              <a:t> in all caps</a:t>
            </a:r>
          </a:p>
        </p:txBody>
      </p:sp>
      <p:sp>
        <p:nvSpPr>
          <p:cNvPr id="4" name="Text Placeholder 3"/>
          <p:cNvSpPr>
            <a:spLocks noGrp="1"/>
          </p:cNvSpPr>
          <p:nvPr>
            <p:ph type="body" sz="quarter" idx="18" hasCustomPrompt="1"/>
          </p:nvPr>
        </p:nvSpPr>
        <p:spPr>
          <a:xfrm>
            <a:off x="290838" y="4169562"/>
            <a:ext cx="2984625" cy="477837"/>
          </a:xfrm>
          <a:noFill/>
        </p:spPr>
        <p:txBody>
          <a:bodyPr lIns="91440" rIns="91440"/>
          <a:lstStyle>
            <a:lvl1pPr marL="0" indent="0">
              <a:lnSpc>
                <a:spcPct val="95000"/>
              </a:lnSpc>
              <a:buNone/>
              <a:defRPr sz="1600" b="0" baseline="0">
                <a:solidFill>
                  <a:srgbClr val="000000"/>
                </a:solidFill>
              </a:defRPr>
            </a:lvl1pPr>
          </a:lstStyle>
          <a:p>
            <a:pPr lvl="0"/>
            <a:r>
              <a:rPr lang="en-US" dirty="0"/>
              <a:t>Image caption Image caption Image caption Image caption Image</a:t>
            </a:r>
          </a:p>
        </p:txBody>
      </p:sp>
      <p:sp>
        <p:nvSpPr>
          <p:cNvPr id="16" name="Text Placeholder 3"/>
          <p:cNvSpPr>
            <a:spLocks noGrp="1"/>
          </p:cNvSpPr>
          <p:nvPr>
            <p:ph type="body" sz="quarter" idx="19" hasCustomPrompt="1"/>
          </p:nvPr>
        </p:nvSpPr>
        <p:spPr>
          <a:xfrm>
            <a:off x="3256794" y="4169562"/>
            <a:ext cx="2984625" cy="477837"/>
          </a:xfrm>
          <a:noFill/>
        </p:spPr>
        <p:txBody>
          <a:bodyPr lIns="91440" rIns="91440"/>
          <a:lstStyle>
            <a:lvl1pPr marL="0" indent="0">
              <a:lnSpc>
                <a:spcPct val="95000"/>
              </a:lnSpc>
              <a:buNone/>
              <a:defRPr sz="1600" b="0">
                <a:solidFill>
                  <a:srgbClr val="000000"/>
                </a:solidFill>
              </a:defRPr>
            </a:lvl1pPr>
          </a:lstStyle>
          <a:p>
            <a:pPr lvl="0"/>
            <a:r>
              <a:rPr lang="en-US" dirty="0"/>
              <a:t>Image caption Image caption Image caption Image caption Image</a:t>
            </a:r>
          </a:p>
        </p:txBody>
      </p:sp>
      <p:sp>
        <p:nvSpPr>
          <p:cNvPr id="17" name="Text Placeholder 3"/>
          <p:cNvSpPr>
            <a:spLocks noGrp="1"/>
          </p:cNvSpPr>
          <p:nvPr>
            <p:ph type="body" sz="quarter" idx="20" hasCustomPrompt="1"/>
          </p:nvPr>
        </p:nvSpPr>
        <p:spPr>
          <a:xfrm>
            <a:off x="6241420" y="4169562"/>
            <a:ext cx="2984625" cy="477837"/>
          </a:xfrm>
          <a:noFill/>
        </p:spPr>
        <p:txBody>
          <a:bodyPr lIns="91440" rIns="91440"/>
          <a:lstStyle>
            <a:lvl1pPr marL="0" indent="0">
              <a:lnSpc>
                <a:spcPct val="95000"/>
              </a:lnSpc>
              <a:buNone/>
              <a:defRPr sz="1600" b="0">
                <a:solidFill>
                  <a:srgbClr val="000000"/>
                </a:solidFill>
              </a:defRPr>
            </a:lvl1pPr>
          </a:lstStyle>
          <a:p>
            <a:pPr lvl="0"/>
            <a:r>
              <a:rPr lang="en-US" dirty="0"/>
              <a:t>Image caption Image caption Image caption Image caption Image</a:t>
            </a:r>
          </a:p>
        </p:txBody>
      </p:sp>
      <p:sp>
        <p:nvSpPr>
          <p:cNvPr id="18" name="Text Placeholder 3"/>
          <p:cNvSpPr>
            <a:spLocks noGrp="1"/>
          </p:cNvSpPr>
          <p:nvPr>
            <p:ph type="body" sz="quarter" idx="21" hasCustomPrompt="1"/>
          </p:nvPr>
        </p:nvSpPr>
        <p:spPr>
          <a:xfrm>
            <a:off x="9207377" y="4169562"/>
            <a:ext cx="2984625" cy="477837"/>
          </a:xfrm>
          <a:noFill/>
        </p:spPr>
        <p:txBody>
          <a:bodyPr lIns="91440" rIns="91440"/>
          <a:lstStyle>
            <a:lvl1pPr marL="0" indent="0">
              <a:lnSpc>
                <a:spcPct val="95000"/>
              </a:lnSpc>
              <a:buNone/>
              <a:defRPr sz="1600" b="0">
                <a:solidFill>
                  <a:srgbClr val="000000"/>
                </a:solidFill>
              </a:defRPr>
            </a:lvl1pPr>
          </a:lstStyle>
          <a:p>
            <a:pPr lvl="0"/>
            <a:r>
              <a:rPr lang="en-US" dirty="0"/>
              <a:t>Image caption Image caption Image caption Image caption Image</a:t>
            </a:r>
          </a:p>
        </p:txBody>
      </p:sp>
      <p:sp>
        <p:nvSpPr>
          <p:cNvPr id="14" name="TextBox 13"/>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7" name="Slide Number Placeholder 6"/>
          <p:cNvSpPr>
            <a:spLocks noGrp="1"/>
          </p:cNvSpPr>
          <p:nvPr>
            <p:ph type="sldNum" sz="quarter" idx="24"/>
          </p:nvPr>
        </p:nvSpPr>
        <p:spPr/>
        <p:txBody>
          <a:bodyPr/>
          <a:lstStyle/>
          <a:p>
            <a:fld id="{AEFAAC5A-9C4F-4278-920D-DF2BAB595749}" type="slidenum">
              <a:rPr lang="en-US" smtClean="0"/>
              <a:pPr/>
              <a:t>‹#›</a:t>
            </a:fld>
            <a:endParaRPr lang="en-US" dirty="0"/>
          </a:p>
        </p:txBody>
      </p:sp>
      <p:sp>
        <p:nvSpPr>
          <p:cNvPr id="19" name="Text Placeholder 5"/>
          <p:cNvSpPr>
            <a:spLocks noGrp="1"/>
          </p:cNvSpPr>
          <p:nvPr>
            <p:ph type="body" sz="quarter" idx="12" hasCustomPrompt="1"/>
          </p:nvPr>
        </p:nvSpPr>
        <p:spPr>
          <a:xfrm>
            <a:off x="609602" y="1359249"/>
            <a:ext cx="11163868" cy="499715"/>
          </a:xfrm>
          <a:ln>
            <a:noFill/>
          </a:ln>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Tree>
    <p:extLst>
      <p:ext uri="{BB962C8B-B14F-4D97-AF65-F5344CB8AC3E}">
        <p14:creationId xmlns:p14="http://schemas.microsoft.com/office/powerpoint/2010/main" val="27401200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ICS/caption - FOUR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four IMAGES with captions</a:t>
            </a:r>
            <a:br>
              <a:rPr lang="en-US" dirty="0"/>
            </a:br>
            <a:r>
              <a:rPr lang="en-US" dirty="0"/>
              <a:t>Headline in </a:t>
            </a:r>
            <a:r>
              <a:rPr lang="en-US" dirty="0" err="1"/>
              <a:t>arial</a:t>
            </a:r>
            <a:r>
              <a:rPr lang="en-US" dirty="0"/>
              <a:t> and all caps</a:t>
            </a:r>
          </a:p>
        </p:txBody>
      </p:sp>
      <p:sp>
        <p:nvSpPr>
          <p:cNvPr id="3" name="Slide Number Placeholder 2"/>
          <p:cNvSpPr>
            <a:spLocks noGrp="1"/>
          </p:cNvSpPr>
          <p:nvPr>
            <p:ph type="sldNum" sz="quarter" idx="23"/>
          </p:nvPr>
        </p:nvSpPr>
        <p:spPr/>
        <p:txBody>
          <a:bodyPr/>
          <a:lstStyle/>
          <a:p>
            <a:fld id="{AEFAAC5A-9C4F-4278-920D-DF2BAB595749}" type="slidenum">
              <a:rPr lang="en-US" smtClean="0"/>
              <a:pPr/>
              <a:t>‹#›</a:t>
            </a:fld>
            <a:endParaRPr lang="en-US" dirty="0"/>
          </a:p>
        </p:txBody>
      </p:sp>
      <p:sp>
        <p:nvSpPr>
          <p:cNvPr id="17" name="Text Placeholder 5"/>
          <p:cNvSpPr>
            <a:spLocks noGrp="1"/>
          </p:cNvSpPr>
          <p:nvPr>
            <p:ph type="body" sz="quarter" idx="12" hasCustomPrompt="1"/>
          </p:nvPr>
        </p:nvSpPr>
        <p:spPr>
          <a:xfrm>
            <a:off x="609602" y="1359250"/>
            <a:ext cx="11163868" cy="276999"/>
          </a:xfrm>
          <a:ln>
            <a:noFill/>
          </a:ln>
        </p:spPr>
        <p:txBody>
          <a:bodyPr bIns="0">
            <a:norm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14" name="TextBox 13"/>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15" name="Picture Placeholder 4"/>
          <p:cNvSpPr>
            <a:spLocks noGrp="1" noChangeAspect="1"/>
          </p:cNvSpPr>
          <p:nvPr>
            <p:ph type="pic" sz="quarter" idx="15" hasCustomPrompt="1"/>
          </p:nvPr>
        </p:nvSpPr>
        <p:spPr>
          <a:xfrm>
            <a:off x="649916" y="1894418"/>
            <a:ext cx="5053832" cy="184456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6" name="Text Placeholder 5"/>
          <p:cNvSpPr>
            <a:spLocks noGrp="1"/>
          </p:cNvSpPr>
          <p:nvPr>
            <p:ph type="body" sz="quarter" idx="17" hasCustomPrompt="1"/>
          </p:nvPr>
        </p:nvSpPr>
        <p:spPr>
          <a:xfrm>
            <a:off x="649916" y="3763178"/>
            <a:ext cx="5120640" cy="368183"/>
          </a:xfrm>
          <a:ln>
            <a:noFill/>
          </a:ln>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p:txBody>
      </p:sp>
      <p:sp>
        <p:nvSpPr>
          <p:cNvPr id="18" name="Picture Placeholder 4"/>
          <p:cNvSpPr>
            <a:spLocks noGrp="1" noChangeAspect="1"/>
          </p:cNvSpPr>
          <p:nvPr>
            <p:ph type="pic" sz="quarter" idx="25" hasCustomPrompt="1"/>
          </p:nvPr>
        </p:nvSpPr>
        <p:spPr>
          <a:xfrm>
            <a:off x="6549909" y="1894418"/>
            <a:ext cx="5053832" cy="184456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9" name="Text Placeholder 5"/>
          <p:cNvSpPr>
            <a:spLocks noGrp="1"/>
          </p:cNvSpPr>
          <p:nvPr>
            <p:ph type="body" sz="quarter" idx="26" hasCustomPrompt="1"/>
          </p:nvPr>
        </p:nvSpPr>
        <p:spPr>
          <a:xfrm>
            <a:off x="6549909" y="3763178"/>
            <a:ext cx="5120640" cy="368183"/>
          </a:xfrm>
          <a:ln>
            <a:noFill/>
          </a:ln>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p:txBody>
      </p:sp>
      <p:sp>
        <p:nvSpPr>
          <p:cNvPr id="20" name="Picture Placeholder 4"/>
          <p:cNvSpPr>
            <a:spLocks noGrp="1" noChangeAspect="1"/>
          </p:cNvSpPr>
          <p:nvPr>
            <p:ph type="pic" sz="quarter" idx="27" hasCustomPrompt="1"/>
          </p:nvPr>
        </p:nvSpPr>
        <p:spPr>
          <a:xfrm>
            <a:off x="649916" y="4130201"/>
            <a:ext cx="5053832" cy="184456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23" name="Text Placeholder 5"/>
          <p:cNvSpPr>
            <a:spLocks noGrp="1"/>
          </p:cNvSpPr>
          <p:nvPr>
            <p:ph type="body" sz="quarter" idx="28" hasCustomPrompt="1"/>
          </p:nvPr>
        </p:nvSpPr>
        <p:spPr>
          <a:xfrm>
            <a:off x="649916" y="6003566"/>
            <a:ext cx="5120640" cy="368183"/>
          </a:xfrm>
          <a:ln>
            <a:noFill/>
          </a:ln>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p:txBody>
      </p:sp>
      <p:sp>
        <p:nvSpPr>
          <p:cNvPr id="24" name="Picture Placeholder 4"/>
          <p:cNvSpPr>
            <a:spLocks noGrp="1" noChangeAspect="1"/>
          </p:cNvSpPr>
          <p:nvPr>
            <p:ph type="pic" sz="quarter" idx="29" hasCustomPrompt="1"/>
          </p:nvPr>
        </p:nvSpPr>
        <p:spPr>
          <a:xfrm>
            <a:off x="6549909" y="4130201"/>
            <a:ext cx="5053832" cy="184456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27" name="Text Placeholder 5"/>
          <p:cNvSpPr>
            <a:spLocks noGrp="1"/>
          </p:cNvSpPr>
          <p:nvPr>
            <p:ph type="body" sz="quarter" idx="30" hasCustomPrompt="1"/>
          </p:nvPr>
        </p:nvSpPr>
        <p:spPr>
          <a:xfrm>
            <a:off x="6549909" y="6007357"/>
            <a:ext cx="5120640" cy="368183"/>
          </a:xfrm>
          <a:ln>
            <a:noFill/>
          </a:ln>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p:txBody>
      </p:sp>
    </p:spTree>
    <p:extLst>
      <p:ext uri="{BB962C8B-B14F-4D97-AF65-F5344CB8AC3E}">
        <p14:creationId xmlns:p14="http://schemas.microsoft.com/office/powerpoint/2010/main" val="29346553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rts, Graphs, Tabl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vl1pPr>
          </a:lstStyle>
          <a:p>
            <a:r>
              <a:rPr lang="en-US" dirty="0"/>
              <a:t>graph, chart or table slide. </a:t>
            </a:r>
            <a:br>
              <a:rPr lang="en-US" dirty="0"/>
            </a:br>
            <a:r>
              <a:rPr lang="en-US" dirty="0"/>
              <a:t>Headline in all caps, Arial Font</a:t>
            </a:r>
          </a:p>
        </p:txBody>
      </p:sp>
      <p:sp>
        <p:nvSpPr>
          <p:cNvPr id="3" name="Content Placeholder 2"/>
          <p:cNvSpPr>
            <a:spLocks noGrp="1"/>
          </p:cNvSpPr>
          <p:nvPr>
            <p:ph idx="1" hasCustomPrompt="1"/>
          </p:nvPr>
        </p:nvSpPr>
        <p:spPr>
          <a:xfrm>
            <a:off x="609602" y="1890105"/>
            <a:ext cx="11163868" cy="4029859"/>
          </a:xfrm>
        </p:spPr>
        <p:txBody>
          <a:bodyPr/>
          <a:lstStyle>
            <a:lvl1pPr>
              <a:defRPr baseline="0"/>
            </a:lvl1pPr>
          </a:lstStyle>
          <a:p>
            <a:pPr lvl="0"/>
            <a:r>
              <a:rPr lang="en-US" dirty="0"/>
              <a:t>Click an icon below to add a chart, graph, or table.</a:t>
            </a:r>
          </a:p>
        </p:txBody>
      </p:sp>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6" name="Text Placeholder 5"/>
          <p:cNvSpPr>
            <a:spLocks noGrp="1"/>
          </p:cNvSpPr>
          <p:nvPr>
            <p:ph type="body" sz="quarter" idx="12" hasCustomPrompt="1"/>
          </p:nvPr>
        </p:nvSpPr>
        <p:spPr>
          <a:xfrm>
            <a:off x="609602" y="13592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7" name="Text Placeholder 6"/>
          <p:cNvSpPr>
            <a:spLocks noGrp="1"/>
          </p:cNvSpPr>
          <p:nvPr>
            <p:ph type="body" sz="quarter" idx="13" hasCustomPrompt="1"/>
          </p:nvPr>
        </p:nvSpPr>
        <p:spPr>
          <a:xfrm>
            <a:off x="591431" y="5943817"/>
            <a:ext cx="4948052" cy="320995"/>
          </a:xfrm>
        </p:spPr>
        <p:txBody>
          <a:bodyPr bIns="0" anchor="t" anchorCtr="0"/>
          <a:lstStyle>
            <a:lvl1pPr marL="0" indent="0">
              <a:buNone/>
              <a:defRPr sz="1400" baseline="0"/>
            </a:lvl1pPr>
          </a:lstStyle>
          <a:p>
            <a:pPr lvl="0"/>
            <a:r>
              <a:rPr lang="en-US" dirty="0"/>
              <a:t>Source:</a:t>
            </a:r>
          </a:p>
        </p:txBody>
      </p:sp>
    </p:spTree>
    <p:extLst>
      <p:ext uri="{BB962C8B-B14F-4D97-AF65-F5344CB8AC3E}">
        <p14:creationId xmlns:p14="http://schemas.microsoft.com/office/powerpoint/2010/main" val="4782205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pic>
        <p:nvPicPr>
          <p:cNvPr id="6"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66339" y="6083300"/>
            <a:ext cx="2054459" cy="740115"/>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6" descr="aerial view of Argonne with APS in front 5730-00068.jpg"/>
          <p:cNvPicPr>
            <a:picLocks noChangeAspect="1"/>
          </p:cNvPicPr>
          <p:nvPr userDrawn="1"/>
        </p:nvPicPr>
        <p:blipFill rotWithShape="1">
          <a:blip r:embed="rId3" cstate="email">
            <a:extLst>
              <a:ext uri="{28A0092B-C50C-407E-A947-70E740481C1C}">
                <a14:useLocalDpi xmlns:a14="http://schemas.microsoft.com/office/drawing/2010/main" val="0"/>
              </a:ext>
            </a:extLst>
          </a:blip>
          <a:srcRect t="10682" b="7135"/>
          <a:stretch/>
        </p:blipFill>
        <p:spPr>
          <a:xfrm>
            <a:off x="0" y="0"/>
            <a:ext cx="12192000" cy="5984917"/>
          </a:xfrm>
          <a:prstGeom prst="rect">
            <a:avLst/>
          </a:prstGeom>
        </p:spPr>
      </p:pic>
      <p:sp>
        <p:nvSpPr>
          <p:cNvPr id="8" name="Text Placeholder 2"/>
          <p:cNvSpPr>
            <a:spLocks noGrp="1"/>
          </p:cNvSpPr>
          <p:nvPr>
            <p:ph type="body" sz="quarter" idx="10" hasCustomPrompt="1"/>
          </p:nvPr>
        </p:nvSpPr>
        <p:spPr>
          <a:xfrm>
            <a:off x="1" y="-14246"/>
            <a:ext cx="12191999" cy="5999163"/>
          </a:xfrm>
          <a:solidFill>
            <a:schemeClr val="accent2">
              <a:alpha val="90000"/>
            </a:schemeClr>
          </a:solidFill>
        </p:spPr>
        <p:txBody>
          <a:bodyPr lIns="457200" tIns="0" bIns="457200" anchor="ctr"/>
          <a:lstStyle>
            <a:lvl1pPr marL="0" indent="0">
              <a:buNone/>
              <a:defRPr sz="3733" b="1" cap="all" baseline="0">
                <a:solidFill>
                  <a:schemeClr val="bg1"/>
                </a:solidFill>
              </a:defRPr>
            </a:lvl1pPr>
          </a:lstStyle>
          <a:p>
            <a:pPr lvl="0"/>
            <a:r>
              <a:rPr lang="en-US" dirty="0"/>
              <a:t>Type in closing statement</a:t>
            </a:r>
          </a:p>
        </p:txBody>
      </p:sp>
      <p:sp>
        <p:nvSpPr>
          <p:cNvPr id="9" name="TextBox 8"/>
          <p:cNvSpPr txBox="1"/>
          <p:nvPr userDrawn="1"/>
        </p:nvSpPr>
        <p:spPr>
          <a:xfrm>
            <a:off x="-1321339" y="-2421176"/>
            <a:ext cx="5042667" cy="2103461"/>
          </a:xfrm>
          <a:prstGeom prst="rect">
            <a:avLst/>
          </a:prstGeom>
          <a:solidFill>
            <a:schemeClr val="bg1">
              <a:lumMod val="50000"/>
            </a:schemeClr>
          </a:solidFill>
        </p:spPr>
        <p:txBody>
          <a:bodyPr wrap="square" rtlCol="0">
            <a:spAutoFit/>
          </a:bodyPr>
          <a:lstStyle/>
          <a:p>
            <a:r>
              <a:rPr lang="en-US" sz="1867" b="1" dirty="0">
                <a:solidFill>
                  <a:schemeClr val="bg1"/>
                </a:solidFill>
              </a:rPr>
              <a:t>Suggested</a:t>
            </a:r>
            <a:r>
              <a:rPr lang="en-US" sz="1867" b="1" baseline="0" dirty="0">
                <a:solidFill>
                  <a:schemeClr val="bg1"/>
                </a:solidFill>
              </a:rPr>
              <a:t> closing statement (optional): </a:t>
            </a:r>
          </a:p>
          <a:p>
            <a:endParaRPr lang="en-US" sz="1867" b="1" baseline="0" dirty="0">
              <a:solidFill>
                <a:schemeClr val="bg1"/>
              </a:solidFill>
            </a:endParaRPr>
          </a:p>
          <a:p>
            <a:pPr lvl="0"/>
            <a:r>
              <a:rPr lang="en-US" sz="1867" b="1" dirty="0">
                <a:solidFill>
                  <a:schemeClr val="bg1"/>
                </a:solidFill>
              </a:rPr>
              <a:t>WE START WITH YES.</a:t>
            </a:r>
          </a:p>
          <a:p>
            <a:pPr lvl="0">
              <a:spcAft>
                <a:spcPts val="1600"/>
              </a:spcAft>
            </a:pPr>
            <a:r>
              <a:rPr lang="en-US" sz="1867" b="1" dirty="0">
                <a:solidFill>
                  <a:schemeClr val="bg1"/>
                </a:solidFill>
              </a:rPr>
              <a:t>AND END WITH THANK YOU.</a:t>
            </a:r>
          </a:p>
          <a:p>
            <a:pPr lvl="0"/>
            <a:r>
              <a:rPr lang="en-US" sz="1867" b="1" dirty="0">
                <a:solidFill>
                  <a:schemeClr val="bg1"/>
                </a:solidFill>
              </a:rPr>
              <a:t>DO YOU HAVE ANY BIG QUESTIONS?</a:t>
            </a:r>
            <a:endParaRPr lang="en-US" sz="1867" dirty="0">
              <a:solidFill>
                <a:schemeClr val="bg1"/>
              </a:solidFill>
            </a:endParaRPr>
          </a:p>
          <a:p>
            <a:endParaRPr lang="en-US" sz="2400" dirty="0">
              <a:solidFill>
                <a:schemeClr val="bg1"/>
              </a:solidFill>
            </a:endParaRPr>
          </a:p>
        </p:txBody>
      </p: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11156634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Video">
    <p:spTree>
      <p:nvGrpSpPr>
        <p:cNvPr id="1" name=""/>
        <p:cNvGrpSpPr/>
        <p:nvPr/>
      </p:nvGrpSpPr>
      <p:grpSpPr>
        <a:xfrm>
          <a:off x="0" y="0"/>
          <a:ext cx="0" cy="0"/>
          <a:chOff x="0" y="0"/>
          <a:chExt cx="0" cy="0"/>
        </a:xfrm>
      </p:grpSpPr>
      <p:sp>
        <p:nvSpPr>
          <p:cNvPr id="3" name="Rectangle 2"/>
          <p:cNvSpPr/>
          <p:nvPr/>
        </p:nvSpPr>
        <p:spPr>
          <a:xfrm>
            <a:off x="0" y="-6723"/>
            <a:ext cx="12192000" cy="6864724"/>
          </a:xfrm>
          <a:prstGeom prst="rect">
            <a:avLst/>
          </a:prstGeom>
          <a:solidFill>
            <a:srgbClr val="1C1C1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title" hasCustomPrompt="1"/>
          </p:nvPr>
        </p:nvSpPr>
        <p:spPr>
          <a:xfrm>
            <a:off x="609602" y="515940"/>
            <a:ext cx="11163868" cy="806017"/>
          </a:xfrm>
        </p:spPr>
        <p:txBody>
          <a:bodyPr anchor="b"/>
          <a:lstStyle>
            <a:lvl1pPr>
              <a:defRPr b="1">
                <a:solidFill>
                  <a:schemeClr val="bg1"/>
                </a:solidFill>
              </a:defRPr>
            </a:lvl1pPr>
          </a:lstStyle>
          <a:p>
            <a:r>
              <a:rPr lang="en-US" dirty="0"/>
              <a:t>TITLE AND CONTENT SLIDE. </a:t>
            </a:r>
            <a:br>
              <a:rPr lang="en-US" dirty="0"/>
            </a:br>
            <a:r>
              <a:rPr lang="en-US" dirty="0"/>
              <a:t>Headline in all caps, Arial Font.</a:t>
            </a:r>
          </a:p>
        </p:txBody>
      </p:sp>
    </p:spTree>
    <p:extLst>
      <p:ext uri="{BB962C8B-B14F-4D97-AF65-F5344CB8AC3E}">
        <p14:creationId xmlns:p14="http://schemas.microsoft.com/office/powerpoint/2010/main" val="35308942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4711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Cover Option A">
    <p:bg>
      <p:bgPr>
        <a:solidFill>
          <a:schemeClr val="bg1"/>
        </a:solidFill>
        <a:effectLst/>
      </p:bgPr>
    </p:bg>
    <p:spTree>
      <p:nvGrpSpPr>
        <p:cNvPr id="1" name=""/>
        <p:cNvGrpSpPr/>
        <p:nvPr/>
      </p:nvGrpSpPr>
      <p:grpSpPr>
        <a:xfrm>
          <a:off x="0" y="0"/>
          <a:ext cx="0" cy="0"/>
          <a:chOff x="0" y="0"/>
          <a:chExt cx="0" cy="0"/>
        </a:xfrm>
      </p:grpSpPr>
      <p:sp>
        <p:nvSpPr>
          <p:cNvPr id="17" name="Text Placeholder 9"/>
          <p:cNvSpPr>
            <a:spLocks noGrp="1"/>
          </p:cNvSpPr>
          <p:nvPr>
            <p:ph type="body" sz="quarter" idx="27" hasCustomPrompt="1"/>
          </p:nvPr>
        </p:nvSpPr>
        <p:spPr>
          <a:xfrm>
            <a:off x="625061" y="766261"/>
            <a:ext cx="7580467" cy="406205"/>
          </a:xfrm>
        </p:spPr>
        <p:txBody>
          <a:bodyPr lIns="0" bIns="0" anchor="b">
            <a:normAutofit/>
          </a:bodyPr>
          <a:lstStyle>
            <a:lvl1pPr marL="0" indent="0">
              <a:buNone/>
              <a:defRPr sz="2400" b="1" cap="all" baseline="0">
                <a:solidFill>
                  <a:srgbClr val="47484A"/>
                </a:solidFill>
              </a:defRPr>
            </a:lvl1pPr>
            <a:lvl2pPr marL="0" indent="0">
              <a:buNone/>
              <a:defRPr/>
            </a:lvl2pPr>
            <a:lvl3pPr marL="0" indent="0">
              <a:spcBef>
                <a:spcPts val="2400"/>
              </a:spcBef>
              <a:buNone/>
              <a:defRPr/>
            </a:lvl3pPr>
          </a:lstStyle>
          <a:p>
            <a:pPr lvl="0"/>
            <a:r>
              <a:rPr lang="en-US" dirty="0"/>
              <a:t>Optional one line subhead, </a:t>
            </a:r>
            <a:r>
              <a:rPr lang="en-US" dirty="0" err="1"/>
              <a:t>url</a:t>
            </a:r>
            <a:r>
              <a:rPr lang="en-US" dirty="0"/>
              <a:t> or date</a:t>
            </a:r>
          </a:p>
        </p:txBody>
      </p:sp>
      <p:pic>
        <p:nvPicPr>
          <p:cNvPr id="15"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69752" y="544589"/>
            <a:ext cx="2382461" cy="858276"/>
          </a:xfrm>
          <a:prstGeom prst="rect">
            <a:avLst/>
          </a:prstGeom>
          <a:noFill/>
          <a:extLst>
            <a:ext uri="{909E8E84-426E-40dd-AFC4-6F175D3DCCD1}">
              <a14:hiddenFill xmlns:a14="http://schemas.microsoft.com/office/drawing/2010/main" xmlns="">
                <a:solidFill>
                  <a:srgbClr val="FFFFFF"/>
                </a:solidFill>
              </a14:hiddenFill>
            </a:ext>
          </a:extLst>
        </p:spPr>
      </p:pic>
      <p:sp>
        <p:nvSpPr>
          <p:cNvPr id="8" name="Picture Placeholder 4"/>
          <p:cNvSpPr>
            <a:spLocks noGrp="1" noChangeAspect="1"/>
          </p:cNvSpPr>
          <p:nvPr>
            <p:ph type="pic" sz="quarter" idx="16" hasCustomPrompt="1"/>
          </p:nvPr>
        </p:nvSpPr>
        <p:spPr>
          <a:xfrm>
            <a:off x="6484969" y="1689100"/>
            <a:ext cx="5707033" cy="2706624"/>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2" y="1689100"/>
            <a:ext cx="6484965" cy="2706624"/>
          </a:xfrm>
          <a:solidFill>
            <a:schemeClr val="accent2"/>
          </a:solidFill>
        </p:spPr>
        <p:txBody>
          <a:bodyPr lIns="457200" rIns="91440" anchor="ctr">
            <a:normAutofit/>
          </a:bodyPr>
          <a:lstStyle>
            <a:lvl1pPr>
              <a:defRPr sz="3733" baseline="0">
                <a:solidFill>
                  <a:schemeClr val="bg1"/>
                </a:solidFill>
              </a:defRPr>
            </a:lvl1pPr>
          </a:lstStyle>
          <a:p>
            <a:r>
              <a:rPr lang="en-US" dirty="0"/>
              <a:t>presentation title -Cover option A</a:t>
            </a:r>
            <a:br>
              <a:rPr lang="en-US" dirty="0"/>
            </a:br>
            <a:r>
              <a:rPr lang="en-US" dirty="0"/>
              <a:t>can be up to four </a:t>
            </a:r>
            <a:br>
              <a:rPr lang="en-US" dirty="0"/>
            </a:br>
            <a:r>
              <a:rPr lang="en-US" dirty="0"/>
              <a:t>or five lines of text</a:t>
            </a:r>
          </a:p>
        </p:txBody>
      </p:sp>
      <p:sp>
        <p:nvSpPr>
          <p:cNvPr id="45" name="Text Placeholder 4"/>
          <p:cNvSpPr>
            <a:spLocks noGrp="1"/>
          </p:cNvSpPr>
          <p:nvPr>
            <p:ph type="body" sz="quarter" idx="12" hasCustomPrompt="1"/>
          </p:nvPr>
        </p:nvSpPr>
        <p:spPr>
          <a:xfrm>
            <a:off x="-2" y="1689100"/>
            <a:ext cx="319619" cy="2706624"/>
          </a:xfrm>
          <a:solidFill>
            <a:schemeClr val="accent1"/>
          </a:solidFill>
        </p:spPr>
        <p:txBody>
          <a:bodyPr bIns="0" anchor="b"/>
          <a:lstStyle>
            <a:lvl1pPr marL="0" indent="0">
              <a:buNone/>
              <a:defRPr sz="133"/>
            </a:lvl1pPr>
          </a:lstStyle>
          <a:p>
            <a:pPr lvl="0"/>
            <a:r>
              <a:rPr lang="en-US" dirty="0"/>
              <a:t>  </a:t>
            </a:r>
          </a:p>
        </p:txBody>
      </p:sp>
      <p:sp>
        <p:nvSpPr>
          <p:cNvPr id="48" name="Text Placeholder 9"/>
          <p:cNvSpPr>
            <a:spLocks noGrp="1"/>
          </p:cNvSpPr>
          <p:nvPr>
            <p:ph type="body" sz="quarter" idx="17" hasCustomPrompt="1"/>
          </p:nvPr>
        </p:nvSpPr>
        <p:spPr>
          <a:xfrm>
            <a:off x="626535" y="4582947"/>
            <a:ext cx="3590495" cy="393700"/>
          </a:xfrm>
        </p:spPr>
        <p:txBody>
          <a:bodyPr lIns="0" bIns="0" anchor="b">
            <a:normAutofit/>
          </a:bodyPr>
          <a:lstStyle>
            <a:lvl1pPr marL="0" inden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49" name="Text Placeholder 45"/>
          <p:cNvSpPr>
            <a:spLocks noGrp="1"/>
          </p:cNvSpPr>
          <p:nvPr>
            <p:ph type="body" sz="quarter" idx="18" hasCustomPrompt="1"/>
          </p:nvPr>
        </p:nvSpPr>
        <p:spPr>
          <a:xfrm>
            <a:off x="626535" y="4960384"/>
            <a:ext cx="3590495" cy="914400"/>
          </a:xfrm>
        </p:spPr>
        <p:txBody>
          <a:bodyPr lIns="0">
            <a:normAutofit/>
          </a:bodyPr>
          <a:lstStyle>
            <a:lvl1pPr marL="0" indent="0">
              <a:lnSpc>
                <a:spcPct val="95000"/>
              </a:lnSpc>
              <a:spcBef>
                <a:spcPts val="0"/>
              </a:spcBef>
              <a:buNone/>
              <a:defRPr sz="1867">
                <a:solidFill>
                  <a:srgbClr val="47484A"/>
                </a:solidFill>
              </a:defRPr>
            </a:lvl1pPr>
            <a:lvl2pPr marL="0" indent="0">
              <a:spcBef>
                <a:spcPts val="2400"/>
              </a:spcBef>
              <a:buNone/>
              <a:defRPr/>
            </a:lvl2pPr>
          </a:lstStyle>
          <a:p>
            <a:r>
              <a:rPr lang="en-US" dirty="0"/>
              <a:t>Add Presenter Title</a:t>
            </a:r>
            <a:br>
              <a:rPr lang="en-US" dirty="0"/>
            </a:br>
            <a:r>
              <a:rPr lang="en-US" dirty="0"/>
              <a:t>Optional Line 2</a:t>
            </a:r>
            <a:br>
              <a:rPr lang="en-US" dirty="0"/>
            </a:br>
            <a:r>
              <a:rPr lang="en-US" dirty="0"/>
              <a:t>Optional Line 3</a:t>
            </a:r>
          </a:p>
        </p:txBody>
      </p:sp>
      <p:sp>
        <p:nvSpPr>
          <p:cNvPr id="50" name="Text Placeholder 9"/>
          <p:cNvSpPr>
            <a:spLocks noGrp="1"/>
          </p:cNvSpPr>
          <p:nvPr>
            <p:ph type="body" sz="quarter" idx="21" hasCustomPrompt="1"/>
          </p:nvPr>
        </p:nvSpPr>
        <p:spPr>
          <a:xfrm>
            <a:off x="4556496" y="4582947"/>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r>
              <a:rPr lang="en-US" dirty="0"/>
              <a:t>PRESENTER NAME</a:t>
            </a:r>
          </a:p>
        </p:txBody>
      </p:sp>
      <p:sp>
        <p:nvSpPr>
          <p:cNvPr id="53" name="Text Placeholder 45"/>
          <p:cNvSpPr>
            <a:spLocks noGrp="1"/>
          </p:cNvSpPr>
          <p:nvPr>
            <p:ph type="body" sz="quarter" idx="22" hasCustomPrompt="1"/>
          </p:nvPr>
        </p:nvSpPr>
        <p:spPr>
          <a:xfrm>
            <a:off x="4556496" y="4960384"/>
            <a:ext cx="3590495" cy="914400"/>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second presenter </a:t>
            </a:r>
            <a:br>
              <a:rPr lang="en-US" dirty="0"/>
            </a:br>
            <a:r>
              <a:rPr lang="en-US" dirty="0"/>
              <a:t>info if not needed</a:t>
            </a:r>
          </a:p>
        </p:txBody>
      </p:sp>
      <p:sp>
        <p:nvSpPr>
          <p:cNvPr id="54" name="Text Placeholder 9"/>
          <p:cNvSpPr>
            <a:spLocks noGrp="1"/>
          </p:cNvSpPr>
          <p:nvPr>
            <p:ph type="body" sz="quarter" idx="25" hasCustomPrompt="1"/>
          </p:nvPr>
        </p:nvSpPr>
        <p:spPr>
          <a:xfrm>
            <a:off x="8480263" y="4582947"/>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r>
              <a:rPr lang="en-US" dirty="0"/>
              <a:t>PRESENTER NAME</a:t>
            </a:r>
          </a:p>
        </p:txBody>
      </p:sp>
      <p:sp>
        <p:nvSpPr>
          <p:cNvPr id="55" name="Text Placeholder 45"/>
          <p:cNvSpPr>
            <a:spLocks noGrp="1"/>
          </p:cNvSpPr>
          <p:nvPr>
            <p:ph type="body" sz="quarter" idx="26" hasCustomPrompt="1"/>
          </p:nvPr>
        </p:nvSpPr>
        <p:spPr>
          <a:xfrm>
            <a:off x="8480263" y="4960384"/>
            <a:ext cx="3590495" cy="914400"/>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third presenter </a:t>
            </a:r>
            <a:br>
              <a:rPr lang="en-US" dirty="0"/>
            </a:br>
            <a:r>
              <a:rPr lang="en-US" dirty="0"/>
              <a:t>info if not needed</a:t>
            </a:r>
          </a:p>
        </p:txBody>
      </p:sp>
      <p:sp>
        <p:nvSpPr>
          <p:cNvPr id="47" name="Text Placeholder 45"/>
          <p:cNvSpPr>
            <a:spLocks noGrp="1"/>
          </p:cNvSpPr>
          <p:nvPr>
            <p:ph type="body" sz="quarter" idx="19" hasCustomPrompt="1"/>
          </p:nvPr>
        </p:nvSpPr>
        <p:spPr>
          <a:xfrm>
            <a:off x="8480263" y="6094281"/>
            <a:ext cx="3590496" cy="515411"/>
          </a:xfrm>
        </p:spPr>
        <p:txBody>
          <a:bodyPr lIns="0" anchor="b"/>
          <a:lstStyle>
            <a:lvl1pPr marL="0" indent="0">
              <a:spcBef>
                <a:spcPts val="0"/>
              </a:spcBef>
              <a:buNone/>
              <a:defRPr sz="1867" baseline="0">
                <a:solidFill>
                  <a:srgbClr val="47484A"/>
                </a:solidFill>
              </a:defRPr>
            </a:lvl1pPr>
            <a:lvl2pPr marL="0" indent="0">
              <a:spcBef>
                <a:spcPts val="2400"/>
              </a:spcBef>
              <a:buNone/>
              <a:defRPr/>
            </a:lvl2pPr>
          </a:lstStyle>
          <a:p>
            <a:pPr lvl="0"/>
            <a:r>
              <a:rPr lang="en-US" dirty="0"/>
              <a:t>Presentation Date</a:t>
            </a:r>
            <a:br>
              <a:rPr lang="en-US" dirty="0"/>
            </a:br>
            <a:r>
              <a:rPr lang="en-US" dirty="0"/>
              <a:t>City, State (presentation location)</a:t>
            </a:r>
          </a:p>
        </p:txBody>
      </p:sp>
      <p:sp>
        <p:nvSpPr>
          <p:cNvPr id="16" name="TextBox 15"/>
          <p:cNvSpPr txBox="1"/>
          <p:nvPr userDrawn="1"/>
        </p:nvSpPr>
        <p:spPr>
          <a:xfrm>
            <a:off x="-1358552" y="-1972722"/>
            <a:ext cx="4670533" cy="1323632"/>
          </a:xfrm>
          <a:prstGeom prst="rect">
            <a:avLst/>
          </a:prstGeom>
          <a:solidFill>
            <a:schemeClr val="bg1">
              <a:lumMod val="50000"/>
            </a:schemeClr>
          </a:solidFill>
        </p:spPr>
        <p:txBody>
          <a:bodyPr wrap="square" rtlCol="0">
            <a:spAutoFit/>
          </a:bodyPr>
          <a:lstStyle/>
          <a:p>
            <a:r>
              <a:rPr lang="en-US" sz="1867" b="1" dirty="0">
                <a:solidFill>
                  <a:schemeClr val="bg1"/>
                </a:solidFill>
              </a:rPr>
              <a:t>Suggested</a:t>
            </a:r>
            <a:r>
              <a:rPr lang="en-US" sz="1867" b="1" baseline="0" dirty="0">
                <a:solidFill>
                  <a:schemeClr val="bg1"/>
                </a:solidFill>
              </a:rPr>
              <a:t> line of text (optional): </a:t>
            </a:r>
          </a:p>
          <a:p>
            <a:endParaRPr lang="en-US" sz="1867" b="1" baseline="0" dirty="0">
              <a:solidFill>
                <a:schemeClr val="bg1"/>
              </a:solidFill>
            </a:endParaRPr>
          </a:p>
          <a:p>
            <a:r>
              <a:rPr lang="en-US" sz="1867" b="1" baseline="0" dirty="0">
                <a:solidFill>
                  <a:schemeClr val="bg1"/>
                </a:solidFill>
              </a:rPr>
              <a:t>WE START WITH YES.</a:t>
            </a:r>
            <a:endParaRPr lang="en-US" sz="1867" dirty="0">
              <a:solidFill>
                <a:schemeClr val="bg1"/>
              </a:solidFill>
            </a:endParaRPr>
          </a:p>
          <a:p>
            <a:endParaRPr lang="en-US" sz="2400" dirty="0">
              <a:solidFill>
                <a:schemeClr val="bg1"/>
              </a:solidFill>
            </a:endParaRP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27757883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Cover Option B">
    <p:bg>
      <p:bgPr>
        <a:solidFill>
          <a:schemeClr val="bg1"/>
        </a:solidFill>
        <a:effectLst/>
      </p:bgPr>
    </p:bg>
    <p:spTree>
      <p:nvGrpSpPr>
        <p:cNvPr id="1" name=""/>
        <p:cNvGrpSpPr/>
        <p:nvPr/>
      </p:nvGrpSpPr>
      <p:grpSpPr>
        <a:xfrm>
          <a:off x="0" y="0"/>
          <a:ext cx="0" cy="0"/>
          <a:chOff x="0" y="0"/>
          <a:chExt cx="0" cy="0"/>
        </a:xfrm>
      </p:grpSpPr>
      <p:pic>
        <p:nvPicPr>
          <p:cNvPr id="16"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63969" y="6060003"/>
            <a:ext cx="2076449" cy="748036"/>
          </a:xfrm>
          <a:prstGeom prst="rect">
            <a:avLst/>
          </a:prstGeom>
          <a:noFill/>
          <a:extLst>
            <a:ext uri="{909E8E84-426E-40dd-AFC4-6F175D3DCCD1}">
              <a14:hiddenFill xmlns:a14="http://schemas.microsoft.com/office/drawing/2010/main" xmlns="">
                <a:solidFill>
                  <a:srgbClr val="FFFFFF"/>
                </a:solidFill>
              </a14:hiddenFill>
            </a:ext>
          </a:extLst>
        </p:spPr>
      </p:pic>
      <p:pic>
        <p:nvPicPr>
          <p:cNvPr id="83" name="Picture 82" descr="aerial view of Argonne with APS in front 5730-00068.jpg"/>
          <p:cNvPicPr>
            <a:picLocks noChangeAspect="1"/>
          </p:cNvPicPr>
          <p:nvPr userDrawn="1"/>
        </p:nvPicPr>
        <p:blipFill rotWithShape="1">
          <a:blip r:embed="rId3" cstate="email">
            <a:extLst>
              <a:ext uri="{28A0092B-C50C-407E-A947-70E740481C1C}">
                <a14:useLocalDpi xmlns:a14="http://schemas.microsoft.com/office/drawing/2010/main" val="0"/>
              </a:ext>
            </a:extLst>
          </a:blip>
          <a:srcRect t="10682" b="7135"/>
          <a:stretch/>
        </p:blipFill>
        <p:spPr>
          <a:xfrm>
            <a:off x="0" y="-27020"/>
            <a:ext cx="12192000" cy="6011939"/>
          </a:xfrm>
          <a:prstGeom prst="rect">
            <a:avLst/>
          </a:prstGeom>
        </p:spPr>
      </p:pic>
      <p:sp>
        <p:nvSpPr>
          <p:cNvPr id="84" name="Text Placeholder 1"/>
          <p:cNvSpPr>
            <a:spLocks noGrp="1"/>
          </p:cNvSpPr>
          <p:nvPr>
            <p:ph type="body" sz="quarter" idx="10" hasCustomPrompt="1"/>
          </p:nvPr>
        </p:nvSpPr>
        <p:spPr>
          <a:xfrm>
            <a:off x="0" y="-27020"/>
            <a:ext cx="12192000" cy="6011939"/>
          </a:xfrm>
          <a:solidFill>
            <a:schemeClr val="accent2">
              <a:alpha val="85000"/>
            </a:schemeClr>
          </a:solidFill>
        </p:spPr>
        <p:txBody>
          <a:bodyPr bIns="0" anchor="b"/>
          <a:lstStyle>
            <a:lvl1pPr marL="0" indent="0">
              <a:buNone/>
              <a:defRPr sz="133"/>
            </a:lvl1pPr>
          </a:lstStyle>
          <a:p>
            <a:r>
              <a:rPr lang="en-US" dirty="0"/>
              <a:t> </a:t>
            </a:r>
          </a:p>
        </p:txBody>
      </p:sp>
      <p:sp>
        <p:nvSpPr>
          <p:cNvPr id="8" name="Picture Placeholder 4"/>
          <p:cNvSpPr>
            <a:spLocks noGrp="1" noChangeAspect="1"/>
          </p:cNvSpPr>
          <p:nvPr>
            <p:ph type="pic" sz="quarter" idx="16" hasCustomPrompt="1"/>
          </p:nvPr>
        </p:nvSpPr>
        <p:spPr>
          <a:xfrm>
            <a:off x="6484969" y="1689100"/>
            <a:ext cx="5707033" cy="2706624"/>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2" y="1689100"/>
            <a:ext cx="6484965" cy="2706624"/>
          </a:xfrm>
          <a:solidFill>
            <a:schemeClr val="accent2"/>
          </a:solidFill>
        </p:spPr>
        <p:txBody>
          <a:bodyPr lIns="457200" rIns="91440" anchor="ctr">
            <a:normAutofit/>
          </a:bodyPr>
          <a:lstStyle>
            <a:lvl1pPr>
              <a:defRPr sz="3733" baseline="0">
                <a:solidFill>
                  <a:schemeClr val="bg1"/>
                </a:solidFill>
              </a:defRPr>
            </a:lvl1pPr>
          </a:lstStyle>
          <a:p>
            <a:r>
              <a:rPr lang="en-US" dirty="0"/>
              <a:t>presentation title -Cover option B </a:t>
            </a:r>
            <a:br>
              <a:rPr lang="en-US" dirty="0"/>
            </a:br>
            <a:r>
              <a:rPr lang="en-US" dirty="0"/>
              <a:t>can be up to four </a:t>
            </a:r>
            <a:br>
              <a:rPr lang="en-US" dirty="0"/>
            </a:br>
            <a:r>
              <a:rPr lang="en-US" dirty="0"/>
              <a:t>or five lines of text</a:t>
            </a:r>
          </a:p>
        </p:txBody>
      </p:sp>
      <p:sp>
        <p:nvSpPr>
          <p:cNvPr id="4" name="Text Placeholder 3"/>
          <p:cNvSpPr>
            <a:spLocks noGrp="1"/>
          </p:cNvSpPr>
          <p:nvPr>
            <p:ph type="body" sz="quarter" idx="24" hasCustomPrompt="1"/>
          </p:nvPr>
        </p:nvSpPr>
        <p:spPr>
          <a:xfrm>
            <a:off x="1" y="204953"/>
            <a:ext cx="7802035" cy="1292225"/>
          </a:xfrm>
        </p:spPr>
        <p:txBody>
          <a:bodyPr lIns="457200" rIns="274320" anchor="ctr"/>
          <a:lstStyle>
            <a:lvl1pPr marL="0" indent="0">
              <a:buNone/>
              <a:defRPr cap="all" baseline="0">
                <a:solidFill>
                  <a:schemeClr val="bg1"/>
                </a:solidFill>
              </a:defRPr>
            </a:lvl1pPr>
          </a:lstStyle>
          <a:p>
            <a:pPr lvl="0"/>
            <a:r>
              <a:rPr lang="en-US" dirty="0"/>
              <a:t>Insert presentation date</a:t>
            </a:r>
          </a:p>
        </p:txBody>
      </p:sp>
      <p:sp>
        <p:nvSpPr>
          <p:cNvPr id="85" name="Text Placeholder 9"/>
          <p:cNvSpPr>
            <a:spLocks noGrp="1"/>
          </p:cNvSpPr>
          <p:nvPr>
            <p:ph type="body" sz="quarter" idx="17" hasCustomPrompt="1"/>
          </p:nvPr>
        </p:nvSpPr>
        <p:spPr>
          <a:xfrm>
            <a:off x="626535" y="4582947"/>
            <a:ext cx="3590495" cy="393700"/>
          </a:xfrm>
        </p:spPr>
        <p:txBody>
          <a:bodyPr lIns="0" bIns="0" anchor="b">
            <a:normAutofit/>
          </a:bodyPr>
          <a:lstStyle>
            <a:lvl1pPr marL="0" indent="0">
              <a:buNone/>
              <a:defRPr sz="1867" b="1" cap="all" baseline="0">
                <a:solidFill>
                  <a:schemeClr val="bg1"/>
                </a:solidFill>
              </a:defRPr>
            </a:lvl1pPr>
            <a:lvl2pPr marL="0" indent="0">
              <a:buNone/>
              <a:defRPr/>
            </a:lvl2pPr>
            <a:lvl3pPr marL="0" indent="0">
              <a:spcBef>
                <a:spcPts val="2400"/>
              </a:spcBef>
              <a:buNone/>
              <a:defRPr/>
            </a:lvl3pPr>
          </a:lstStyle>
          <a:p>
            <a:pPr lvl="0"/>
            <a:r>
              <a:rPr lang="en-US" dirty="0"/>
              <a:t>presenter name</a:t>
            </a:r>
          </a:p>
        </p:txBody>
      </p:sp>
      <p:sp>
        <p:nvSpPr>
          <p:cNvPr id="86" name="Text Placeholder 45"/>
          <p:cNvSpPr>
            <a:spLocks noGrp="1"/>
          </p:cNvSpPr>
          <p:nvPr>
            <p:ph type="body" sz="quarter" idx="18" hasCustomPrompt="1"/>
          </p:nvPr>
        </p:nvSpPr>
        <p:spPr>
          <a:xfrm>
            <a:off x="626535" y="4960384"/>
            <a:ext cx="3590495" cy="914400"/>
          </a:xfrm>
        </p:spPr>
        <p:txBody>
          <a:bodyPr lIns="0">
            <a:normAutofit/>
          </a:bodyPr>
          <a:lstStyle>
            <a:lvl1pPr marL="0" indent="0">
              <a:lnSpc>
                <a:spcPct val="95000"/>
              </a:lnSpc>
              <a:spcBef>
                <a:spcPts val="0"/>
              </a:spcBef>
              <a:buNone/>
              <a:defRPr sz="1867">
                <a:solidFill>
                  <a:schemeClr val="bg1"/>
                </a:solidFill>
              </a:defRPr>
            </a:lvl1pPr>
            <a:lvl2pPr marL="0" indent="0">
              <a:spcBef>
                <a:spcPts val="2400"/>
              </a:spcBef>
              <a:buNone/>
              <a:defRPr/>
            </a:lvl2pPr>
          </a:lstStyle>
          <a:p>
            <a:r>
              <a:rPr lang="en-US" dirty="0"/>
              <a:t>Add Presenter Title</a:t>
            </a:r>
            <a:br>
              <a:rPr lang="en-US" dirty="0"/>
            </a:br>
            <a:r>
              <a:rPr lang="en-US" dirty="0"/>
              <a:t>Optional Line 2</a:t>
            </a:r>
            <a:br>
              <a:rPr lang="en-US" dirty="0"/>
            </a:br>
            <a:r>
              <a:rPr lang="en-US" dirty="0"/>
              <a:t>Optional Line 3</a:t>
            </a:r>
          </a:p>
        </p:txBody>
      </p:sp>
      <p:sp>
        <p:nvSpPr>
          <p:cNvPr id="87" name="Text Placeholder 9"/>
          <p:cNvSpPr>
            <a:spLocks noGrp="1"/>
          </p:cNvSpPr>
          <p:nvPr>
            <p:ph type="body" sz="quarter" idx="21" hasCustomPrompt="1"/>
          </p:nvPr>
        </p:nvSpPr>
        <p:spPr>
          <a:xfrm>
            <a:off x="4556496" y="4582947"/>
            <a:ext cx="3590495" cy="393700"/>
          </a:xfrm>
        </p:spPr>
        <p:txBody>
          <a:bodyPr lIns="0" bIns="0" anchor="b">
            <a:normAutofit/>
          </a:bodyPr>
          <a:lstStyle>
            <a:lvl1pPr marL="0" indent="0">
              <a:buFont typeface="Arial" pitchFamily="34" charset="0"/>
              <a:buNone/>
              <a:defRPr sz="1867" b="1" cap="all" baseline="0">
                <a:solidFill>
                  <a:schemeClr val="bg1"/>
                </a:solidFill>
              </a:defRPr>
            </a:lvl1pPr>
            <a:lvl2pPr marL="0" indent="0">
              <a:buNone/>
              <a:defRPr/>
            </a:lvl2pPr>
            <a:lvl3pPr marL="0" indent="0">
              <a:spcBef>
                <a:spcPts val="2400"/>
              </a:spcBef>
              <a:buNone/>
              <a:defRPr/>
            </a:lvl3pPr>
          </a:lstStyle>
          <a:p>
            <a:pPr lvl="0"/>
            <a:r>
              <a:rPr lang="en-US" dirty="0"/>
              <a:t>presenter name</a:t>
            </a:r>
          </a:p>
        </p:txBody>
      </p:sp>
      <p:sp>
        <p:nvSpPr>
          <p:cNvPr id="88" name="Text Placeholder 45"/>
          <p:cNvSpPr>
            <a:spLocks noGrp="1"/>
          </p:cNvSpPr>
          <p:nvPr>
            <p:ph type="body" sz="quarter" idx="22" hasCustomPrompt="1"/>
          </p:nvPr>
        </p:nvSpPr>
        <p:spPr>
          <a:xfrm>
            <a:off x="4556496" y="4960384"/>
            <a:ext cx="3590495" cy="914400"/>
          </a:xfrm>
        </p:spPr>
        <p:txBody>
          <a:bodyPr lIns="0">
            <a:normAutofit/>
          </a:bodyPr>
          <a:lstStyle>
            <a:lvl1pPr marL="0" indent="0">
              <a:lnSpc>
                <a:spcPct val="95000"/>
              </a:lnSpc>
              <a:spcBef>
                <a:spcPts val="0"/>
              </a:spcBef>
              <a:buFont typeface="Arial" pitchFamily="34" charset="0"/>
              <a:buNone/>
              <a:defRPr sz="1867">
                <a:solidFill>
                  <a:schemeClr val="bg1"/>
                </a:solidFill>
              </a:defRPr>
            </a:lvl1pPr>
            <a:lvl2pPr marL="0" indent="0">
              <a:spcBef>
                <a:spcPts val="2400"/>
              </a:spcBef>
              <a:buNone/>
              <a:defRPr/>
            </a:lvl2pPr>
          </a:lstStyle>
          <a:p>
            <a:pPr lvl="0"/>
            <a:r>
              <a:rPr lang="en-US" dirty="0"/>
              <a:t>Remove second presenter info </a:t>
            </a:r>
            <a:br>
              <a:rPr lang="en-US" dirty="0"/>
            </a:br>
            <a:r>
              <a:rPr lang="en-US" dirty="0"/>
              <a:t>if not needed</a:t>
            </a:r>
          </a:p>
        </p:txBody>
      </p:sp>
      <p:sp>
        <p:nvSpPr>
          <p:cNvPr id="89" name="Text Placeholder 9"/>
          <p:cNvSpPr>
            <a:spLocks noGrp="1"/>
          </p:cNvSpPr>
          <p:nvPr>
            <p:ph type="body" sz="quarter" idx="25" hasCustomPrompt="1"/>
          </p:nvPr>
        </p:nvSpPr>
        <p:spPr>
          <a:xfrm>
            <a:off x="8480263" y="4582947"/>
            <a:ext cx="3590495" cy="393700"/>
          </a:xfrm>
        </p:spPr>
        <p:txBody>
          <a:bodyPr lIns="0" bIns="0" anchor="b">
            <a:normAutofit/>
          </a:bodyPr>
          <a:lstStyle>
            <a:lvl1pPr marL="0" indent="0">
              <a:buFont typeface="Arial" pitchFamily="34" charset="0"/>
              <a:buNone/>
              <a:defRPr sz="1867" b="1" cap="all" baseline="0">
                <a:solidFill>
                  <a:schemeClr val="bg1"/>
                </a:solidFill>
              </a:defRPr>
            </a:lvl1pPr>
            <a:lvl2pPr marL="0" indent="0">
              <a:buNone/>
              <a:defRPr/>
            </a:lvl2pPr>
            <a:lvl3pPr marL="0" indent="0">
              <a:spcBef>
                <a:spcPts val="2400"/>
              </a:spcBef>
              <a:buNone/>
              <a:defRPr/>
            </a:lvl3pPr>
          </a:lstStyle>
          <a:p>
            <a:pPr lvl="0"/>
            <a:r>
              <a:rPr lang="en-US" dirty="0"/>
              <a:t>presenter name</a:t>
            </a:r>
          </a:p>
        </p:txBody>
      </p:sp>
      <p:sp>
        <p:nvSpPr>
          <p:cNvPr id="90" name="Text Placeholder 45"/>
          <p:cNvSpPr>
            <a:spLocks noGrp="1"/>
          </p:cNvSpPr>
          <p:nvPr>
            <p:ph type="body" sz="quarter" idx="26" hasCustomPrompt="1"/>
          </p:nvPr>
        </p:nvSpPr>
        <p:spPr>
          <a:xfrm>
            <a:off x="8480263" y="4960384"/>
            <a:ext cx="3590495" cy="914400"/>
          </a:xfrm>
        </p:spPr>
        <p:txBody>
          <a:bodyPr lIns="0">
            <a:normAutofit/>
          </a:bodyPr>
          <a:lstStyle>
            <a:lvl1pPr marL="0" indent="0">
              <a:lnSpc>
                <a:spcPct val="95000"/>
              </a:lnSpc>
              <a:spcBef>
                <a:spcPts val="0"/>
              </a:spcBef>
              <a:buFont typeface="Arial" pitchFamily="34" charset="0"/>
              <a:buNone/>
              <a:defRPr sz="1867">
                <a:solidFill>
                  <a:schemeClr val="bg1"/>
                </a:solidFill>
              </a:defRPr>
            </a:lvl1pPr>
            <a:lvl2pPr marL="0" indent="0">
              <a:spcBef>
                <a:spcPts val="2400"/>
              </a:spcBef>
              <a:buNone/>
              <a:defRPr/>
            </a:lvl2pPr>
          </a:lstStyle>
          <a:p>
            <a:pPr lvl="0"/>
            <a:r>
              <a:rPr lang="en-US" dirty="0"/>
              <a:t>Remove third presenter info </a:t>
            </a:r>
            <a:br>
              <a:rPr lang="en-US" dirty="0"/>
            </a:br>
            <a:r>
              <a:rPr lang="en-US" dirty="0"/>
              <a:t>if not needed</a:t>
            </a:r>
          </a:p>
        </p:txBody>
      </p:sp>
      <p:sp>
        <p:nvSpPr>
          <p:cNvPr id="47" name="Text Placeholder 4"/>
          <p:cNvSpPr>
            <a:spLocks noGrp="1"/>
          </p:cNvSpPr>
          <p:nvPr>
            <p:ph type="body" sz="quarter" idx="12" hasCustomPrompt="1"/>
          </p:nvPr>
        </p:nvSpPr>
        <p:spPr>
          <a:xfrm>
            <a:off x="-2" y="1689100"/>
            <a:ext cx="319619" cy="2706624"/>
          </a:xfrm>
          <a:solidFill>
            <a:schemeClr val="accent1"/>
          </a:solidFill>
        </p:spPr>
        <p:txBody>
          <a:bodyPr bIns="0" anchor="b"/>
          <a:lstStyle>
            <a:lvl1pPr marL="0" indent="0">
              <a:buNone/>
              <a:defRPr sz="133"/>
            </a:lvl1pPr>
          </a:lstStyle>
          <a:p>
            <a:pPr lvl="0"/>
            <a:r>
              <a:rPr lang="en-US" dirty="0"/>
              <a:t>  </a:t>
            </a:r>
          </a:p>
        </p:txBody>
      </p:sp>
      <p:sp>
        <p:nvSpPr>
          <p:cNvPr id="155" name="TextBox 154"/>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10883494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Cover Option C">
    <p:bg>
      <p:bgPr>
        <a:solidFill>
          <a:schemeClr val="bg1"/>
        </a:solidFill>
        <a:effectLst/>
      </p:bgPr>
    </p:bg>
    <p:spTree>
      <p:nvGrpSpPr>
        <p:cNvPr id="1" name=""/>
        <p:cNvGrpSpPr/>
        <p:nvPr/>
      </p:nvGrpSpPr>
      <p:grpSpPr>
        <a:xfrm>
          <a:off x="0" y="0"/>
          <a:ext cx="0" cy="0"/>
          <a:chOff x="0" y="0"/>
          <a:chExt cx="0" cy="0"/>
        </a:xfrm>
      </p:grpSpPr>
      <p:pic>
        <p:nvPicPr>
          <p:cNvPr id="15"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63969" y="109775"/>
            <a:ext cx="2076449" cy="748036"/>
          </a:xfrm>
          <a:prstGeom prst="rect">
            <a:avLst/>
          </a:prstGeom>
          <a:noFill/>
          <a:extLst>
            <a:ext uri="{909E8E84-426E-40dd-AFC4-6F175D3DCCD1}">
              <a14:hiddenFill xmlns:a14="http://schemas.microsoft.com/office/drawing/2010/main" xmlns="">
                <a:solidFill>
                  <a:srgbClr val="FFFFFF"/>
                </a:solidFill>
              </a14:hiddenFill>
            </a:ext>
          </a:extLst>
        </p:spPr>
      </p:pic>
      <p:sp>
        <p:nvSpPr>
          <p:cNvPr id="50" name="Text Placeholder 9"/>
          <p:cNvSpPr>
            <a:spLocks noGrp="1"/>
          </p:cNvSpPr>
          <p:nvPr>
            <p:ph type="body" sz="quarter" idx="17" hasCustomPrompt="1"/>
          </p:nvPr>
        </p:nvSpPr>
        <p:spPr>
          <a:xfrm>
            <a:off x="626535" y="4945566"/>
            <a:ext cx="3590495" cy="393700"/>
          </a:xfrm>
        </p:spPr>
        <p:txBody>
          <a:bodyPr lIns="0" bIns="0" anchor="b">
            <a:normAutofit/>
          </a:bodyPr>
          <a:lstStyle>
            <a:lvl1pPr marL="0" inden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53" name="Text Placeholder 45"/>
          <p:cNvSpPr>
            <a:spLocks noGrp="1"/>
          </p:cNvSpPr>
          <p:nvPr>
            <p:ph type="body" sz="quarter" idx="18" hasCustomPrompt="1"/>
          </p:nvPr>
        </p:nvSpPr>
        <p:spPr>
          <a:xfrm>
            <a:off x="626535" y="5323001"/>
            <a:ext cx="3590495" cy="746723"/>
          </a:xfrm>
        </p:spPr>
        <p:txBody>
          <a:bodyPr lIns="0">
            <a:normAutofit/>
          </a:bodyPr>
          <a:lstStyle>
            <a:lvl1pPr marL="0" indent="0">
              <a:lnSpc>
                <a:spcPct val="95000"/>
              </a:lnSpc>
              <a:spcBef>
                <a:spcPts val="0"/>
              </a:spcBef>
              <a:buNone/>
              <a:defRPr sz="1867">
                <a:solidFill>
                  <a:srgbClr val="47484A"/>
                </a:solidFill>
              </a:defRPr>
            </a:lvl1pPr>
            <a:lvl2pPr marL="0" indent="0">
              <a:spcBef>
                <a:spcPts val="2400"/>
              </a:spcBef>
              <a:buNone/>
              <a:defRPr/>
            </a:lvl2pPr>
          </a:lstStyle>
          <a:p>
            <a:r>
              <a:rPr lang="en-US" dirty="0"/>
              <a:t>Add Presenter Title</a:t>
            </a:r>
            <a:br>
              <a:rPr lang="en-US" dirty="0"/>
            </a:br>
            <a:r>
              <a:rPr lang="en-US" dirty="0"/>
              <a:t>Optional Line 2</a:t>
            </a:r>
            <a:br>
              <a:rPr lang="en-US" dirty="0"/>
            </a:br>
            <a:endParaRPr lang="en-US" dirty="0"/>
          </a:p>
        </p:txBody>
      </p:sp>
      <p:sp>
        <p:nvSpPr>
          <p:cNvPr id="56" name="Text Placeholder 9"/>
          <p:cNvSpPr>
            <a:spLocks noGrp="1"/>
          </p:cNvSpPr>
          <p:nvPr>
            <p:ph type="body" sz="quarter" idx="21" hasCustomPrompt="1"/>
          </p:nvPr>
        </p:nvSpPr>
        <p:spPr>
          <a:xfrm>
            <a:off x="4556496" y="4945566"/>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57" name="Text Placeholder 45"/>
          <p:cNvSpPr>
            <a:spLocks noGrp="1"/>
          </p:cNvSpPr>
          <p:nvPr>
            <p:ph type="body" sz="quarter" idx="22" hasCustomPrompt="1"/>
          </p:nvPr>
        </p:nvSpPr>
        <p:spPr>
          <a:xfrm>
            <a:off x="4556496" y="5323001"/>
            <a:ext cx="3590495" cy="746723"/>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second presenter info </a:t>
            </a:r>
            <a:br>
              <a:rPr lang="en-US" dirty="0"/>
            </a:br>
            <a:r>
              <a:rPr lang="en-US" dirty="0"/>
              <a:t>if not needed</a:t>
            </a:r>
          </a:p>
        </p:txBody>
      </p:sp>
      <p:sp>
        <p:nvSpPr>
          <p:cNvPr id="45" name="Picture Placeholder 4"/>
          <p:cNvSpPr>
            <a:spLocks noGrp="1" noChangeAspect="1"/>
          </p:cNvSpPr>
          <p:nvPr>
            <p:ph type="pic" sz="quarter" idx="16" hasCustomPrompt="1"/>
          </p:nvPr>
        </p:nvSpPr>
        <p:spPr>
          <a:xfrm>
            <a:off x="290836" y="899575"/>
            <a:ext cx="11901165" cy="2761535"/>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626533" y="3726367"/>
            <a:ext cx="11270539" cy="862880"/>
          </a:xfrm>
        </p:spPr>
        <p:txBody>
          <a:bodyPr lIns="0" rIns="91440" anchor="b">
            <a:normAutofit/>
          </a:bodyPr>
          <a:lstStyle>
            <a:lvl1pPr>
              <a:defRPr sz="3733" baseline="0">
                <a:solidFill>
                  <a:schemeClr val="tx1">
                    <a:lumMod val="50000"/>
                  </a:schemeClr>
                </a:solidFill>
              </a:defRPr>
            </a:lvl1pPr>
          </a:lstStyle>
          <a:p>
            <a:r>
              <a:rPr lang="en-US" dirty="0"/>
              <a:t>presentation title – cover option c </a:t>
            </a:r>
          </a:p>
        </p:txBody>
      </p:sp>
      <p:sp>
        <p:nvSpPr>
          <p:cNvPr id="87" name="Text Placeholder 9"/>
          <p:cNvSpPr>
            <a:spLocks noGrp="1"/>
          </p:cNvSpPr>
          <p:nvPr>
            <p:ph type="body" sz="quarter" idx="23" hasCustomPrompt="1"/>
          </p:nvPr>
        </p:nvSpPr>
        <p:spPr>
          <a:xfrm>
            <a:off x="8480263" y="4945566"/>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88" name="Text Placeholder 45"/>
          <p:cNvSpPr>
            <a:spLocks noGrp="1"/>
          </p:cNvSpPr>
          <p:nvPr>
            <p:ph type="body" sz="quarter" idx="24" hasCustomPrompt="1"/>
          </p:nvPr>
        </p:nvSpPr>
        <p:spPr>
          <a:xfrm>
            <a:off x="8480263" y="5323001"/>
            <a:ext cx="3590495" cy="746723"/>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third presenter info </a:t>
            </a:r>
            <a:br>
              <a:rPr lang="en-US" dirty="0"/>
            </a:br>
            <a:r>
              <a:rPr lang="en-US" dirty="0"/>
              <a:t>if not needed</a:t>
            </a:r>
          </a:p>
        </p:txBody>
      </p:sp>
      <p:sp>
        <p:nvSpPr>
          <p:cNvPr id="5" name="Text Placeholder 4"/>
          <p:cNvSpPr>
            <a:spLocks noGrp="1"/>
          </p:cNvSpPr>
          <p:nvPr>
            <p:ph type="body" sz="quarter" idx="25" hasCustomPrompt="1"/>
          </p:nvPr>
        </p:nvSpPr>
        <p:spPr>
          <a:xfrm>
            <a:off x="626533" y="4589247"/>
            <a:ext cx="11313219" cy="331077"/>
          </a:xfrm>
        </p:spPr>
        <p:txBody>
          <a:bodyPr/>
          <a:lstStyle>
            <a:lvl1pPr marL="0" indent="0">
              <a:buNone/>
              <a:defRPr b="1" baseline="0">
                <a:solidFill>
                  <a:schemeClr val="accent2"/>
                </a:solidFill>
              </a:defRPr>
            </a:lvl1pPr>
          </a:lstStyle>
          <a:p>
            <a:pPr lvl="0"/>
            <a:r>
              <a:rPr lang="en-US" dirty="0"/>
              <a:t>Subtitle – delete if not needed</a:t>
            </a:r>
          </a:p>
        </p:txBody>
      </p:sp>
      <p:sp>
        <p:nvSpPr>
          <p:cNvPr id="46" name="Text Placeholder 4"/>
          <p:cNvSpPr>
            <a:spLocks noGrp="1"/>
          </p:cNvSpPr>
          <p:nvPr>
            <p:ph type="body" sz="quarter" idx="12" hasCustomPrompt="1"/>
          </p:nvPr>
        </p:nvSpPr>
        <p:spPr>
          <a:xfrm>
            <a:off x="3" y="899573"/>
            <a:ext cx="299452" cy="2761488"/>
          </a:xfrm>
          <a:solidFill>
            <a:schemeClr val="accent1"/>
          </a:solidFill>
        </p:spPr>
        <p:txBody>
          <a:bodyPr bIns="0" anchor="b"/>
          <a:lstStyle>
            <a:lvl1pPr marL="0" indent="0">
              <a:buNone/>
              <a:defRPr sz="133"/>
            </a:lvl1pPr>
          </a:lstStyle>
          <a:p>
            <a:pPr lvl="0"/>
            <a:r>
              <a:rPr lang="en-US" dirty="0"/>
              <a:t>  </a:t>
            </a:r>
          </a:p>
        </p:txBody>
      </p:sp>
      <p:sp>
        <p:nvSpPr>
          <p:cNvPr id="186" name="TextBox 185"/>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16" name="Text Placeholder 4"/>
          <p:cNvSpPr>
            <a:spLocks noGrp="1"/>
          </p:cNvSpPr>
          <p:nvPr>
            <p:ph type="body" sz="quarter" idx="26" hasCustomPrompt="1"/>
          </p:nvPr>
        </p:nvSpPr>
        <p:spPr>
          <a:xfrm>
            <a:off x="670984" y="401282"/>
            <a:ext cx="7979531" cy="441436"/>
          </a:xfrm>
        </p:spPr>
        <p:txBody>
          <a:bodyPr/>
          <a:lstStyle>
            <a:lvl1pPr marL="0" indent="0">
              <a:buNone/>
              <a:defRPr sz="1333" b="1" cap="all" baseline="0">
                <a:solidFill>
                  <a:schemeClr val="tx1"/>
                </a:solidFill>
              </a:defRPr>
            </a:lvl1pPr>
          </a:lstStyle>
          <a:p>
            <a:r>
              <a:rPr lang="en-US" sz="1333" b="0" cap="all" dirty="0">
                <a:solidFill>
                  <a:srgbClr val="000000"/>
                </a:solidFill>
              </a:rPr>
              <a:t>Type in Name of </a:t>
            </a:r>
            <a:r>
              <a:rPr lang="en-US" sz="1333" b="0" cap="all" dirty="0" err="1">
                <a:solidFill>
                  <a:srgbClr val="000000"/>
                </a:solidFill>
              </a:rPr>
              <a:t>fACILITY</a:t>
            </a:r>
            <a:r>
              <a:rPr lang="en-US" sz="1333" b="0" cap="all" dirty="0">
                <a:solidFill>
                  <a:srgbClr val="000000"/>
                </a:solidFill>
              </a:rPr>
              <a:t>, division, group, program or </a:t>
            </a:r>
            <a:r>
              <a:rPr lang="en-US" sz="1333" dirty="0">
                <a:solidFill>
                  <a:srgbClr val="000000"/>
                </a:solidFill>
              </a:rPr>
              <a:t>www.anl.gov</a:t>
            </a:r>
          </a:p>
        </p:txBody>
      </p:sp>
      <p:sp>
        <p:nvSpPr>
          <p:cNvPr id="17" name="Text Placeholder 45"/>
          <p:cNvSpPr>
            <a:spLocks noGrp="1"/>
          </p:cNvSpPr>
          <p:nvPr>
            <p:ph type="body" sz="quarter" idx="27" hasCustomPrompt="1"/>
          </p:nvPr>
        </p:nvSpPr>
        <p:spPr>
          <a:xfrm>
            <a:off x="8480263" y="6094281"/>
            <a:ext cx="3590496" cy="515411"/>
          </a:xfrm>
        </p:spPr>
        <p:txBody>
          <a:bodyPr lIns="0" anchor="b"/>
          <a:lstStyle>
            <a:lvl1pPr marL="0" indent="0">
              <a:spcBef>
                <a:spcPts val="0"/>
              </a:spcBef>
              <a:buNone/>
              <a:defRPr sz="1867" baseline="0">
                <a:solidFill>
                  <a:srgbClr val="47484A"/>
                </a:solidFill>
              </a:defRPr>
            </a:lvl1pPr>
            <a:lvl2pPr marL="0" indent="0">
              <a:spcBef>
                <a:spcPts val="2400"/>
              </a:spcBef>
              <a:buNone/>
              <a:defRPr/>
            </a:lvl2pPr>
          </a:lstStyle>
          <a:p>
            <a:pPr lvl="0"/>
            <a:r>
              <a:rPr lang="en-US" dirty="0"/>
              <a:t>Presentation Date</a:t>
            </a:r>
            <a:br>
              <a:rPr lang="en-US" dirty="0"/>
            </a:br>
            <a:r>
              <a:rPr lang="en-US" dirty="0"/>
              <a:t>City, State (presentation location)</a:t>
            </a: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28337078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umns-TWO w/boxed heads">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614527" y="2454269"/>
            <a:ext cx="5486400" cy="3835883"/>
          </a:xfrm>
          <a:ln>
            <a:solidFill>
              <a:schemeClr val="bg1">
                <a:lumMod val="50000"/>
              </a:schemeClr>
            </a:solidFill>
          </a:ln>
        </p:spPr>
        <p:txBody>
          <a:bodyPr lIns="182880" tIns="91440" rIns="91440"/>
          <a:lstStyle>
            <a:lvl1pPr>
              <a:defRPr sz="2400"/>
            </a:lvl1pPr>
            <a:lvl2pPr marL="609585" indent="-230712">
              <a:defRPr sz="2400"/>
            </a:lvl2pPr>
            <a:lvl3pPr marL="836063" indent="-171446">
              <a:defRPr sz="2400"/>
            </a:lvl3pPr>
            <a:lvl4pPr marL="1153555" indent="-228594">
              <a:defRPr sz="2400"/>
            </a:lvl4pPr>
            <a:lvl5pPr marL="1445648" indent="-228594">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3"/>
          <p:cNvSpPr>
            <a:spLocks noGrp="1"/>
          </p:cNvSpPr>
          <p:nvPr>
            <p:ph type="body" sz="quarter" idx="14"/>
          </p:nvPr>
        </p:nvSpPr>
        <p:spPr>
          <a:xfrm>
            <a:off x="6286500" y="2454269"/>
            <a:ext cx="5486400" cy="3835883"/>
          </a:xfrm>
          <a:ln>
            <a:solidFill>
              <a:schemeClr val="bg1">
                <a:lumMod val="50000"/>
              </a:schemeClr>
            </a:solidFill>
          </a:ln>
        </p:spPr>
        <p:txBody>
          <a:bodyPr lIns="182880" tIns="91440" rIns="91440"/>
          <a:lstStyle>
            <a:lvl1pPr>
              <a:defRPr sz="2400"/>
            </a:lvl1pPr>
            <a:lvl2pPr marL="609585" indent="-230712">
              <a:defRPr sz="2400"/>
            </a:lvl2pPr>
            <a:lvl3pPr marL="836063" indent="-171446">
              <a:defRPr sz="2400"/>
            </a:lvl3pPr>
            <a:lvl4pPr marL="1153555" indent="-228594">
              <a:defRPr sz="2400"/>
            </a:lvl4pPr>
            <a:lvl5pPr marL="1445648" indent="-228594">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3"/>
          <p:cNvSpPr>
            <a:spLocks noGrp="1"/>
          </p:cNvSpPr>
          <p:nvPr>
            <p:ph type="body" sz="quarter" idx="16" hasCustomPrompt="1"/>
          </p:nvPr>
        </p:nvSpPr>
        <p:spPr>
          <a:xfrm>
            <a:off x="6286500" y="1874730"/>
            <a:ext cx="5486400" cy="620999"/>
          </a:xfrm>
          <a:prstGeom prst="rect">
            <a:avLst/>
          </a:prstGeom>
          <a:solidFill>
            <a:schemeClr val="accent1"/>
          </a:solidFill>
          <a:ln w="9525">
            <a:solidFill>
              <a:schemeClr val="accent1"/>
            </a:solidFill>
            <a:miter lim="800000"/>
          </a:ln>
        </p:spPr>
        <p:txBody>
          <a:bodyPr lIns="182880" bIns="0" anchor="ctr"/>
          <a:lstStyle>
            <a:lvl1pPr marL="0" indent="0" algn="l">
              <a:lnSpc>
                <a:spcPct val="100000"/>
              </a:lnSpc>
              <a:buNone/>
              <a:defRPr sz="2400" b="1" cap="all" baseline="0">
                <a:solidFill>
                  <a:schemeClr val="bg1"/>
                </a:solidFill>
              </a:defRPr>
            </a:lvl1pPr>
            <a:lvl2pPr marL="609585" indent="-230712">
              <a:defRPr sz="2133"/>
            </a:lvl2pPr>
            <a:lvl3pPr marL="836063" indent="-171446">
              <a:defRPr sz="1867"/>
            </a:lvl3pPr>
            <a:lvl4pPr marL="1153555" indent="-228594">
              <a:defRPr sz="1600"/>
            </a:lvl4pPr>
            <a:lvl5pPr marL="1445648" indent="-228594">
              <a:defRPr sz="1600"/>
            </a:lvl5pPr>
          </a:lstStyle>
          <a:p>
            <a:pPr lvl="0"/>
            <a:r>
              <a:rPr lang="en-US" dirty="0"/>
              <a:t>Click to Add Headline</a:t>
            </a:r>
          </a:p>
        </p:txBody>
      </p:sp>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2" y="1359249"/>
            <a:ext cx="11163868" cy="499715"/>
          </a:xfrm>
          <a:noFill/>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9" name="Text Placeholder 3"/>
          <p:cNvSpPr>
            <a:spLocks noGrp="1"/>
          </p:cNvSpPr>
          <p:nvPr>
            <p:ph type="body" sz="quarter" idx="15" hasCustomPrompt="1"/>
          </p:nvPr>
        </p:nvSpPr>
        <p:spPr>
          <a:xfrm>
            <a:off x="614527" y="1874730"/>
            <a:ext cx="5486400" cy="620999"/>
          </a:xfrm>
          <a:prstGeom prst="rect">
            <a:avLst/>
          </a:prstGeom>
          <a:solidFill>
            <a:schemeClr val="accent1"/>
          </a:solidFill>
          <a:ln w="9525">
            <a:solidFill>
              <a:schemeClr val="accent1"/>
            </a:solidFill>
            <a:miter lim="800000"/>
          </a:ln>
          <a:effectLst/>
        </p:spPr>
        <p:txBody>
          <a:bodyPr lIns="182880" bIns="0" anchor="ctr"/>
          <a:lstStyle>
            <a:lvl1pPr marL="0" indent="0" algn="l">
              <a:lnSpc>
                <a:spcPct val="100000"/>
              </a:lnSpc>
              <a:buNone/>
              <a:defRPr sz="2400" b="1" cap="all" baseline="0">
                <a:solidFill>
                  <a:schemeClr val="bg1"/>
                </a:solidFill>
              </a:defRPr>
            </a:lvl1pPr>
            <a:lvl2pPr marL="609585" indent="-230712">
              <a:defRPr sz="2133"/>
            </a:lvl2pPr>
            <a:lvl3pPr marL="836063" indent="-171446">
              <a:defRPr sz="1867"/>
            </a:lvl3pPr>
            <a:lvl4pPr marL="1153555" indent="-228594">
              <a:defRPr sz="1600"/>
            </a:lvl4pPr>
            <a:lvl5pPr marL="1445648" indent="-228594">
              <a:defRPr sz="1600"/>
            </a:lvl5pPr>
          </a:lstStyle>
          <a:p>
            <a:pPr lvl="0"/>
            <a:r>
              <a:rPr lang="en-US" dirty="0"/>
              <a:t>Click to Add Headline</a:t>
            </a:r>
          </a:p>
        </p:txBody>
      </p:sp>
      <p:sp>
        <p:nvSpPr>
          <p:cNvPr id="2" name="Title 1"/>
          <p:cNvSpPr>
            <a:spLocks noGrp="1"/>
          </p:cNvSpPr>
          <p:nvPr>
            <p:ph type="title" hasCustomPrompt="1"/>
          </p:nvPr>
        </p:nvSpPr>
        <p:spPr/>
        <p:txBody>
          <a:bodyPr/>
          <a:lstStyle>
            <a:lvl1pPr>
              <a:defRPr baseline="0"/>
            </a:lvl1pPr>
          </a:lstStyle>
          <a:p>
            <a:r>
              <a:rPr lang="en-US" dirty="0"/>
              <a:t>Two-column CONTENT slide</a:t>
            </a:r>
            <a:br>
              <a:rPr lang="en-US" dirty="0"/>
            </a:br>
            <a:r>
              <a:rPr lang="en-US" dirty="0"/>
              <a:t>with box treatment</a:t>
            </a:r>
          </a:p>
        </p:txBody>
      </p:sp>
    </p:spTree>
    <p:extLst>
      <p:ext uri="{BB962C8B-B14F-4D97-AF65-F5344CB8AC3E}">
        <p14:creationId xmlns:p14="http://schemas.microsoft.com/office/powerpoint/2010/main" val="31939850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Cover Option D">
    <p:bg>
      <p:bgPr>
        <a:solidFill>
          <a:schemeClr val="bg1"/>
        </a:solidFill>
        <a:effectLst/>
      </p:bgPr>
    </p:bg>
    <p:spTree>
      <p:nvGrpSpPr>
        <p:cNvPr id="1" name=""/>
        <p:cNvGrpSpPr/>
        <p:nvPr/>
      </p:nvGrpSpPr>
      <p:grpSpPr>
        <a:xfrm>
          <a:off x="0" y="0"/>
          <a:ext cx="0" cy="0"/>
          <a:chOff x="0" y="0"/>
          <a:chExt cx="0" cy="0"/>
        </a:xfrm>
      </p:grpSpPr>
      <p:pic>
        <p:nvPicPr>
          <p:cNvPr id="15"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63969" y="227511"/>
            <a:ext cx="2076449" cy="748036"/>
          </a:xfrm>
          <a:prstGeom prst="rect">
            <a:avLst/>
          </a:prstGeom>
          <a:noFill/>
          <a:extLst>
            <a:ext uri="{909E8E84-426E-40dd-AFC4-6F175D3DCCD1}">
              <a14:hiddenFill xmlns:a14="http://schemas.microsoft.com/office/drawing/2010/main" xmlns="">
                <a:solidFill>
                  <a:srgbClr val="FFFFFF"/>
                </a:solidFill>
              </a14:hiddenFill>
            </a:ext>
          </a:extLst>
        </p:spPr>
      </p:pic>
      <p:sp>
        <p:nvSpPr>
          <p:cNvPr id="50" name="Text Placeholder 9"/>
          <p:cNvSpPr>
            <a:spLocks noGrp="1"/>
          </p:cNvSpPr>
          <p:nvPr>
            <p:ph type="body" sz="quarter" idx="17" hasCustomPrompt="1"/>
          </p:nvPr>
        </p:nvSpPr>
        <p:spPr>
          <a:xfrm>
            <a:off x="626535" y="4581631"/>
            <a:ext cx="3590495" cy="393700"/>
          </a:xfrm>
        </p:spPr>
        <p:txBody>
          <a:bodyPr lIns="0" bIns="0" anchor="b">
            <a:normAutofit/>
          </a:bodyPr>
          <a:lstStyle>
            <a:lvl1pPr marL="0" inden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53" name="Text Placeholder 45"/>
          <p:cNvSpPr>
            <a:spLocks noGrp="1"/>
          </p:cNvSpPr>
          <p:nvPr>
            <p:ph type="body" sz="quarter" idx="18" hasCustomPrompt="1"/>
          </p:nvPr>
        </p:nvSpPr>
        <p:spPr>
          <a:xfrm>
            <a:off x="626535" y="4959068"/>
            <a:ext cx="3590495" cy="914400"/>
          </a:xfrm>
        </p:spPr>
        <p:txBody>
          <a:bodyPr lIns="0">
            <a:normAutofit/>
          </a:bodyPr>
          <a:lstStyle>
            <a:lvl1pPr marL="0" indent="0">
              <a:lnSpc>
                <a:spcPct val="95000"/>
              </a:lnSpc>
              <a:spcBef>
                <a:spcPts val="0"/>
              </a:spcBef>
              <a:buNone/>
              <a:defRPr sz="1867">
                <a:solidFill>
                  <a:srgbClr val="47484A"/>
                </a:solidFill>
              </a:defRPr>
            </a:lvl1pPr>
            <a:lvl2pPr marL="0" indent="0">
              <a:spcBef>
                <a:spcPts val="2400"/>
              </a:spcBef>
              <a:buNone/>
              <a:defRPr/>
            </a:lvl2pPr>
          </a:lstStyle>
          <a:p>
            <a:r>
              <a:rPr lang="en-US" dirty="0"/>
              <a:t>Add Presenter Title</a:t>
            </a:r>
            <a:br>
              <a:rPr lang="en-US" dirty="0"/>
            </a:br>
            <a:r>
              <a:rPr lang="en-US" dirty="0"/>
              <a:t>Optional Line 2</a:t>
            </a:r>
            <a:br>
              <a:rPr lang="en-US" dirty="0"/>
            </a:br>
            <a:r>
              <a:rPr lang="en-US" dirty="0"/>
              <a:t>Optional Line 3</a:t>
            </a:r>
          </a:p>
        </p:txBody>
      </p:sp>
      <p:sp>
        <p:nvSpPr>
          <p:cNvPr id="56" name="Text Placeholder 9"/>
          <p:cNvSpPr>
            <a:spLocks noGrp="1"/>
          </p:cNvSpPr>
          <p:nvPr>
            <p:ph type="body" sz="quarter" idx="21" hasCustomPrompt="1"/>
          </p:nvPr>
        </p:nvSpPr>
        <p:spPr>
          <a:xfrm>
            <a:off x="4556496" y="4581631"/>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57" name="Text Placeholder 45"/>
          <p:cNvSpPr>
            <a:spLocks noGrp="1"/>
          </p:cNvSpPr>
          <p:nvPr>
            <p:ph type="body" sz="quarter" idx="22" hasCustomPrompt="1"/>
          </p:nvPr>
        </p:nvSpPr>
        <p:spPr>
          <a:xfrm>
            <a:off x="4556496" y="4959068"/>
            <a:ext cx="3590495" cy="746723"/>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second presenter info </a:t>
            </a:r>
            <a:br>
              <a:rPr lang="en-US" dirty="0"/>
            </a:br>
            <a:r>
              <a:rPr lang="en-US" dirty="0"/>
              <a:t>if not needed</a:t>
            </a:r>
          </a:p>
        </p:txBody>
      </p:sp>
      <p:sp>
        <p:nvSpPr>
          <p:cNvPr id="45" name="Picture Placeholder 4"/>
          <p:cNvSpPr>
            <a:spLocks noGrp="1" noChangeAspect="1"/>
          </p:cNvSpPr>
          <p:nvPr>
            <p:ph type="pic" sz="quarter" idx="16" hasCustomPrompt="1"/>
          </p:nvPr>
        </p:nvSpPr>
        <p:spPr>
          <a:xfrm>
            <a:off x="290836" y="1681607"/>
            <a:ext cx="11901165" cy="2761535"/>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626535" y="110360"/>
            <a:ext cx="9034837" cy="1119235"/>
          </a:xfrm>
        </p:spPr>
        <p:txBody>
          <a:bodyPr lIns="0" rIns="91440" anchor="b">
            <a:normAutofit/>
          </a:bodyPr>
          <a:lstStyle>
            <a:lvl1pPr>
              <a:defRPr sz="3733" baseline="0">
                <a:solidFill>
                  <a:schemeClr val="tx1">
                    <a:lumMod val="50000"/>
                  </a:schemeClr>
                </a:solidFill>
              </a:defRPr>
            </a:lvl1pPr>
          </a:lstStyle>
          <a:p>
            <a:r>
              <a:rPr lang="en-US" dirty="0"/>
              <a:t>presentation title –</a:t>
            </a:r>
            <a:br>
              <a:rPr lang="en-US" dirty="0"/>
            </a:br>
            <a:r>
              <a:rPr lang="en-US" dirty="0"/>
              <a:t>Cover option D</a:t>
            </a:r>
          </a:p>
        </p:txBody>
      </p:sp>
      <p:sp>
        <p:nvSpPr>
          <p:cNvPr id="87" name="Text Placeholder 9"/>
          <p:cNvSpPr>
            <a:spLocks noGrp="1"/>
          </p:cNvSpPr>
          <p:nvPr>
            <p:ph type="body" sz="quarter" idx="23" hasCustomPrompt="1"/>
          </p:nvPr>
        </p:nvSpPr>
        <p:spPr>
          <a:xfrm>
            <a:off x="8480263" y="4581631"/>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88" name="Text Placeholder 45"/>
          <p:cNvSpPr>
            <a:spLocks noGrp="1"/>
          </p:cNvSpPr>
          <p:nvPr>
            <p:ph type="body" sz="quarter" idx="24" hasCustomPrompt="1"/>
          </p:nvPr>
        </p:nvSpPr>
        <p:spPr>
          <a:xfrm>
            <a:off x="8480263" y="4959068"/>
            <a:ext cx="3590495" cy="746723"/>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third presenter info </a:t>
            </a:r>
            <a:br>
              <a:rPr lang="en-US" dirty="0"/>
            </a:br>
            <a:r>
              <a:rPr lang="en-US" dirty="0"/>
              <a:t>if not needed</a:t>
            </a:r>
          </a:p>
        </p:txBody>
      </p:sp>
      <p:sp>
        <p:nvSpPr>
          <p:cNvPr id="5" name="Text Placeholder 4"/>
          <p:cNvSpPr>
            <a:spLocks noGrp="1"/>
          </p:cNvSpPr>
          <p:nvPr>
            <p:ph type="body" sz="quarter" idx="25" hasCustomPrompt="1"/>
          </p:nvPr>
        </p:nvSpPr>
        <p:spPr>
          <a:xfrm>
            <a:off x="626533" y="1229594"/>
            <a:ext cx="11313219" cy="331077"/>
          </a:xfrm>
        </p:spPr>
        <p:txBody>
          <a:bodyPr/>
          <a:lstStyle>
            <a:lvl1pPr marL="0" indent="0">
              <a:buNone/>
              <a:defRPr b="1" baseline="0">
                <a:solidFill>
                  <a:schemeClr val="accent2"/>
                </a:solidFill>
              </a:defRPr>
            </a:lvl1pPr>
          </a:lstStyle>
          <a:p>
            <a:pPr lvl="0"/>
            <a:r>
              <a:rPr lang="en-US" dirty="0"/>
              <a:t>Subtitle – delete if not needed</a:t>
            </a:r>
          </a:p>
        </p:txBody>
      </p:sp>
      <p:sp>
        <p:nvSpPr>
          <p:cNvPr id="46" name="Text Placeholder 4"/>
          <p:cNvSpPr>
            <a:spLocks noGrp="1"/>
          </p:cNvSpPr>
          <p:nvPr>
            <p:ph type="body" sz="quarter" idx="12" hasCustomPrompt="1"/>
          </p:nvPr>
        </p:nvSpPr>
        <p:spPr>
          <a:xfrm>
            <a:off x="3" y="1681605"/>
            <a:ext cx="299452" cy="2761488"/>
          </a:xfrm>
          <a:solidFill>
            <a:schemeClr val="accent1"/>
          </a:solidFill>
        </p:spPr>
        <p:txBody>
          <a:bodyPr bIns="0" anchor="b"/>
          <a:lstStyle>
            <a:lvl1pPr marL="0" indent="0">
              <a:buNone/>
              <a:defRPr sz="133"/>
            </a:lvl1pPr>
          </a:lstStyle>
          <a:p>
            <a:pPr lvl="0"/>
            <a:r>
              <a:rPr lang="en-US" dirty="0"/>
              <a:t>  </a:t>
            </a:r>
          </a:p>
        </p:txBody>
      </p:sp>
      <p:sp>
        <p:nvSpPr>
          <p:cNvPr id="153" name="TextBox 152"/>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16" name="Text Placeholder 45"/>
          <p:cNvSpPr>
            <a:spLocks noGrp="1"/>
          </p:cNvSpPr>
          <p:nvPr>
            <p:ph type="body" sz="quarter" idx="19" hasCustomPrompt="1"/>
          </p:nvPr>
        </p:nvSpPr>
        <p:spPr>
          <a:xfrm>
            <a:off x="8480263" y="6094281"/>
            <a:ext cx="3590496" cy="515411"/>
          </a:xfrm>
        </p:spPr>
        <p:txBody>
          <a:bodyPr lIns="0" anchor="b"/>
          <a:lstStyle>
            <a:lvl1pPr marL="0" indent="0">
              <a:spcBef>
                <a:spcPts val="0"/>
              </a:spcBef>
              <a:buNone/>
              <a:defRPr sz="1867" baseline="0">
                <a:solidFill>
                  <a:srgbClr val="47484A"/>
                </a:solidFill>
              </a:defRPr>
            </a:lvl1pPr>
            <a:lvl2pPr marL="0" indent="0">
              <a:spcBef>
                <a:spcPts val="2400"/>
              </a:spcBef>
              <a:buNone/>
              <a:defRPr/>
            </a:lvl2pPr>
          </a:lstStyle>
          <a:p>
            <a:pPr lvl="0"/>
            <a:r>
              <a:rPr lang="en-US" dirty="0"/>
              <a:t>Presentation Date</a:t>
            </a:r>
            <a:br>
              <a:rPr lang="en-US" dirty="0"/>
            </a:br>
            <a:r>
              <a:rPr lang="en-US" dirty="0"/>
              <a:t>City, State (presentation location)</a:t>
            </a: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637574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Pic - Full Frame">
    <p:bg>
      <p:bgPr>
        <a:solidFill>
          <a:schemeClr val="bg1"/>
        </a:solidFill>
        <a:effectLst/>
      </p:bgPr>
    </p:bg>
    <p:spTree>
      <p:nvGrpSpPr>
        <p:cNvPr id="1" name=""/>
        <p:cNvGrpSpPr/>
        <p:nvPr/>
      </p:nvGrpSpPr>
      <p:grpSpPr>
        <a:xfrm>
          <a:off x="0" y="0"/>
          <a:ext cx="0" cy="0"/>
          <a:chOff x="0" y="0"/>
          <a:chExt cx="0" cy="0"/>
        </a:xfrm>
      </p:grpSpPr>
      <p:sp>
        <p:nvSpPr>
          <p:cNvPr id="5" name="Picture Placeholder 4"/>
          <p:cNvSpPr>
            <a:spLocks noGrp="1" noChangeAspect="1"/>
          </p:cNvSpPr>
          <p:nvPr>
            <p:ph type="pic" sz="quarter" idx="13" hasCustomPrompt="1"/>
          </p:nvPr>
        </p:nvSpPr>
        <p:spPr>
          <a:xfrm>
            <a:off x="290837" y="9304"/>
            <a:ext cx="11901164" cy="6858000"/>
          </a:xfrm>
          <a:solidFill>
            <a:schemeClr val="bg1"/>
          </a:solidFill>
        </p:spPr>
        <p:txBody>
          <a:bodyPr lIns="0" tIns="1645920" anchor="t" anchorCtr="0"/>
          <a:lstStyle>
            <a:lvl1pPr marL="0" indent="0" algn="ctr">
              <a:buNone/>
              <a:defRPr baseline="0"/>
            </a:lvl1pPr>
          </a:lstStyle>
          <a:p>
            <a:r>
              <a:rPr lang="en-US" dirty="0"/>
              <a:t>Click icon to insert an image then right click image and “SEND IMAGE TO BACK”</a:t>
            </a:r>
          </a:p>
        </p:txBody>
      </p:sp>
      <p:sp>
        <p:nvSpPr>
          <p:cNvPr id="7" name="Text Placeholder 6"/>
          <p:cNvSpPr>
            <a:spLocks noGrp="1"/>
          </p:cNvSpPr>
          <p:nvPr>
            <p:ph type="body" sz="quarter" idx="17" hasCustomPrompt="1"/>
          </p:nvPr>
        </p:nvSpPr>
        <p:spPr>
          <a:xfrm>
            <a:off x="0" y="4775200"/>
            <a:ext cx="12192000" cy="2082800"/>
          </a:xfrm>
          <a:solidFill>
            <a:schemeClr val="tx2">
              <a:alpha val="91000"/>
            </a:schemeClr>
          </a:solidFill>
        </p:spPr>
        <p:txBody>
          <a:bodyPr bIns="0" anchor="b" anchorCtr="0"/>
          <a:lstStyle>
            <a:lvl1pPr marL="0" indent="0">
              <a:buNone/>
              <a:defRPr sz="133"/>
            </a:lvl1pPr>
          </a:lstStyle>
          <a:p>
            <a:pPr lvl="0"/>
            <a:r>
              <a:rPr lang="en-US" dirty="0"/>
              <a:t> </a:t>
            </a:r>
            <a:r>
              <a:rPr lang="en-US" dirty="0" err="1"/>
              <a:t>x1</a:t>
            </a:r>
            <a:endParaRPr lang="en-US" dirty="0"/>
          </a:p>
          <a:p>
            <a:pPr lvl="0"/>
            <a:endParaRPr lang="en-US" dirty="0"/>
          </a:p>
        </p:txBody>
      </p:sp>
      <p:sp>
        <p:nvSpPr>
          <p:cNvPr id="2" name="Title 1"/>
          <p:cNvSpPr>
            <a:spLocks noGrp="1"/>
          </p:cNvSpPr>
          <p:nvPr>
            <p:ph type="title" hasCustomPrompt="1"/>
          </p:nvPr>
        </p:nvSpPr>
        <p:spPr>
          <a:xfrm>
            <a:off x="626535" y="5042975"/>
            <a:ext cx="11094720" cy="1373592"/>
          </a:xfrm>
        </p:spPr>
        <p:txBody>
          <a:bodyPr lIns="0" anchor="t"/>
          <a:lstStyle>
            <a:lvl1pPr>
              <a:defRPr sz="3200" b="1" cap="all" baseline="0">
                <a:solidFill>
                  <a:schemeClr val="bg1"/>
                </a:solidFill>
              </a:defRPr>
            </a:lvl1pPr>
          </a:lstStyle>
          <a:p>
            <a:r>
              <a:rPr lang="en-US" dirty="0"/>
              <a:t>Full-frame image layout  – title</a:t>
            </a:r>
          </a:p>
        </p:txBody>
      </p:sp>
      <p:sp>
        <p:nvSpPr>
          <p:cNvPr id="3" name="Slide Number Placeholder 2"/>
          <p:cNvSpPr>
            <a:spLocks noGrp="1"/>
          </p:cNvSpPr>
          <p:nvPr>
            <p:ph type="sldNum" sz="quarter" idx="15"/>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8" name="Text Placeholder 4"/>
          <p:cNvSpPr>
            <a:spLocks noGrp="1"/>
          </p:cNvSpPr>
          <p:nvPr>
            <p:ph type="body" sz="quarter" idx="12" hasCustomPrompt="1"/>
          </p:nvPr>
        </p:nvSpPr>
        <p:spPr>
          <a:xfrm>
            <a:off x="0" y="-3"/>
            <a:ext cx="304800" cy="6858000"/>
          </a:xfrm>
          <a:solidFill>
            <a:schemeClr val="accent1"/>
          </a:solidFill>
        </p:spPr>
        <p:txBody>
          <a:bodyPr bIns="0" anchor="b"/>
          <a:lstStyle>
            <a:lvl1pPr marL="0" indent="0">
              <a:buNone/>
              <a:defRPr sz="133"/>
            </a:lvl1pPr>
          </a:lstStyle>
          <a:p>
            <a:pPr lvl="0"/>
            <a:r>
              <a:rPr lang="en-US" dirty="0"/>
              <a:t>  </a:t>
            </a:r>
          </a:p>
        </p:txBody>
      </p:sp>
      <p:sp>
        <p:nvSpPr>
          <p:cNvPr id="9" name="TextBox 8"/>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11161942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Pic - ONE Image">
    <p:bg>
      <p:bgPr>
        <a:solidFill>
          <a:schemeClr val="bg1"/>
        </a:solidFill>
        <a:effectLst/>
      </p:bgPr>
    </p:bg>
    <p:spTree>
      <p:nvGrpSpPr>
        <p:cNvPr id="1" name=""/>
        <p:cNvGrpSpPr/>
        <p:nvPr/>
      </p:nvGrpSpPr>
      <p:grpSpPr>
        <a:xfrm>
          <a:off x="0" y="0"/>
          <a:ext cx="0" cy="0"/>
          <a:chOff x="0" y="0"/>
          <a:chExt cx="0" cy="0"/>
        </a:xfrm>
      </p:grpSpPr>
      <p:sp>
        <p:nvSpPr>
          <p:cNvPr id="8" name="Text Placeholder 6"/>
          <p:cNvSpPr>
            <a:spLocks noGrp="1"/>
          </p:cNvSpPr>
          <p:nvPr>
            <p:ph type="body" sz="quarter" idx="17" hasCustomPrompt="1"/>
          </p:nvPr>
        </p:nvSpPr>
        <p:spPr>
          <a:xfrm>
            <a:off x="0" y="3656122"/>
            <a:ext cx="12192000" cy="3201879"/>
          </a:xfrm>
          <a:solidFill>
            <a:schemeClr val="accent2"/>
          </a:solidFill>
        </p:spPr>
        <p:txBody>
          <a:bodyPr bIns="0" anchor="b" anchorCtr="0"/>
          <a:lstStyle>
            <a:lvl1pPr marL="0" indent="0">
              <a:buNone/>
              <a:defRPr sz="133"/>
            </a:lvl1pPr>
          </a:lstStyle>
          <a:p>
            <a:pPr lvl="0"/>
            <a:r>
              <a:rPr lang="en-US" dirty="0"/>
              <a:t> </a:t>
            </a:r>
            <a:r>
              <a:rPr lang="en-US" dirty="0" err="1"/>
              <a:t>x1</a:t>
            </a:r>
            <a:endParaRPr lang="en-US" dirty="0"/>
          </a:p>
          <a:p>
            <a:pPr lvl="0"/>
            <a:endParaRPr lang="en-US" dirty="0"/>
          </a:p>
        </p:txBody>
      </p:sp>
      <p:sp>
        <p:nvSpPr>
          <p:cNvPr id="10" name="Text Placeholder 7"/>
          <p:cNvSpPr>
            <a:spLocks noGrp="1"/>
          </p:cNvSpPr>
          <p:nvPr>
            <p:ph type="body" sz="quarter" idx="14"/>
          </p:nvPr>
        </p:nvSpPr>
        <p:spPr>
          <a:xfrm>
            <a:off x="626534" y="5191519"/>
            <a:ext cx="11246069" cy="1813035"/>
          </a:xfrm>
          <a:noFill/>
        </p:spPr>
        <p:txBody>
          <a:bodyPr lIns="0" tIns="91440"/>
          <a:lstStyle>
            <a:lvl1pPr>
              <a:defRPr sz="3200">
                <a:solidFill>
                  <a:schemeClr val="bg1"/>
                </a:solidFill>
              </a:defRPr>
            </a:lvl1pPr>
            <a:lvl2pPr>
              <a:defRPr sz="3200">
                <a:solidFill>
                  <a:schemeClr val="bg1"/>
                </a:solidFill>
              </a:defRPr>
            </a:lvl2pPr>
            <a:lvl3pPr>
              <a:defRPr sz="2667">
                <a:solidFill>
                  <a:schemeClr val="bg1"/>
                </a:solidFill>
              </a:defRPr>
            </a:lvl3pPr>
            <a:lvl4pPr>
              <a:defRPr sz="2667">
                <a:solidFill>
                  <a:schemeClr val="bg1"/>
                </a:solidFill>
              </a:defRPr>
            </a:lvl4pPr>
            <a:lvl5pPr>
              <a:defRPr sz="2667">
                <a:solidFill>
                  <a:schemeClr val="bg1"/>
                </a:solidFill>
              </a:defRPr>
            </a:lvl5pPr>
          </a:lstStyle>
          <a:p>
            <a:pPr lvl="0"/>
            <a:r>
              <a:rPr lang="en-US"/>
              <a:t>Click to edit Master text styles</a:t>
            </a:r>
          </a:p>
          <a:p>
            <a:pPr lvl="1"/>
            <a:r>
              <a:rPr lang="en-US"/>
              <a:t>Second level</a:t>
            </a:r>
          </a:p>
        </p:txBody>
      </p:sp>
      <p:sp>
        <p:nvSpPr>
          <p:cNvPr id="5" name="Picture Placeholder 4"/>
          <p:cNvSpPr>
            <a:spLocks noGrp="1" noChangeAspect="1"/>
          </p:cNvSpPr>
          <p:nvPr>
            <p:ph type="pic" sz="quarter" idx="13" hasCustomPrompt="1"/>
          </p:nvPr>
        </p:nvSpPr>
        <p:spPr>
          <a:xfrm>
            <a:off x="290837" y="-1"/>
            <a:ext cx="11901164" cy="3656013"/>
          </a:xfrm>
          <a:solidFill>
            <a:schemeClr val="bg1"/>
          </a:solidFill>
        </p:spPr>
        <p:txBody>
          <a:bodyPr lIns="0" tIns="1097280" anchor="t" anchorCtr="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626533" y="4353384"/>
            <a:ext cx="11565467" cy="787099"/>
          </a:xfrm>
        </p:spPr>
        <p:txBody>
          <a:bodyPr lIns="0"/>
          <a:lstStyle>
            <a:lvl1pPr>
              <a:defRPr sz="3733" b="1" baseline="0">
                <a:solidFill>
                  <a:schemeClr val="bg1"/>
                </a:solidFill>
              </a:defRPr>
            </a:lvl1pPr>
          </a:lstStyle>
          <a:p>
            <a:r>
              <a:rPr lang="en-US" dirty="0"/>
              <a:t>Science/R&amp;D hero – one image</a:t>
            </a:r>
            <a:br>
              <a:rPr lang="en-US" dirty="0"/>
            </a:br>
            <a:r>
              <a:rPr lang="en-US" dirty="0"/>
              <a:t>Headline is </a:t>
            </a:r>
            <a:r>
              <a:rPr lang="en-US" dirty="0" err="1"/>
              <a:t>arial</a:t>
            </a:r>
            <a:r>
              <a:rPr lang="en-US" dirty="0"/>
              <a:t> in all caps</a:t>
            </a:r>
          </a:p>
        </p:txBody>
      </p:sp>
      <p:sp>
        <p:nvSpPr>
          <p:cNvPr id="3" name="Slide Number Placeholder 2"/>
          <p:cNvSpPr>
            <a:spLocks noGrp="1"/>
          </p:cNvSpPr>
          <p:nvPr>
            <p:ph type="sldNum" sz="quarter" idx="15"/>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9" name="Text Placeholder 4"/>
          <p:cNvSpPr>
            <a:spLocks noGrp="1"/>
          </p:cNvSpPr>
          <p:nvPr>
            <p:ph type="body" sz="quarter" idx="12" hasCustomPrompt="1"/>
          </p:nvPr>
        </p:nvSpPr>
        <p:spPr>
          <a:xfrm>
            <a:off x="0" y="-3"/>
            <a:ext cx="304800" cy="6858000"/>
          </a:xfrm>
          <a:solidFill>
            <a:schemeClr val="accent1"/>
          </a:solidFill>
        </p:spPr>
        <p:txBody>
          <a:bodyPr bIns="0" anchor="b"/>
          <a:lstStyle>
            <a:lvl1pPr marL="0" indent="0">
              <a:buNone/>
              <a:defRPr sz="133"/>
            </a:lvl1pPr>
          </a:lstStyle>
          <a:p>
            <a:pPr lvl="0"/>
            <a:r>
              <a:rPr lang="en-US" dirty="0"/>
              <a:t>  </a:t>
            </a:r>
          </a:p>
        </p:txBody>
      </p:sp>
      <p:sp>
        <p:nvSpPr>
          <p:cNvPr id="11" name="TextBox 10"/>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39684067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Pic - TWO images">
    <p:bg>
      <p:bgPr>
        <a:solidFill>
          <a:schemeClr val="bg1"/>
        </a:solidFill>
        <a:effectLst/>
      </p:bgPr>
    </p:bg>
    <p:spTree>
      <p:nvGrpSpPr>
        <p:cNvPr id="1" name=""/>
        <p:cNvGrpSpPr/>
        <p:nvPr/>
      </p:nvGrpSpPr>
      <p:grpSpPr>
        <a:xfrm>
          <a:off x="0" y="0"/>
          <a:ext cx="0" cy="0"/>
          <a:chOff x="0" y="0"/>
          <a:chExt cx="0" cy="0"/>
        </a:xfrm>
      </p:grpSpPr>
      <p:sp>
        <p:nvSpPr>
          <p:cNvPr id="13" name="Text Placeholder 6"/>
          <p:cNvSpPr>
            <a:spLocks noGrp="1"/>
          </p:cNvSpPr>
          <p:nvPr>
            <p:ph type="body" sz="quarter" idx="20" hasCustomPrompt="1"/>
          </p:nvPr>
        </p:nvSpPr>
        <p:spPr>
          <a:xfrm>
            <a:off x="0" y="3656122"/>
            <a:ext cx="12192000" cy="3201879"/>
          </a:xfrm>
          <a:solidFill>
            <a:schemeClr val="accent2"/>
          </a:solidFill>
        </p:spPr>
        <p:txBody>
          <a:bodyPr bIns="0" anchor="b" anchorCtr="0"/>
          <a:lstStyle>
            <a:lvl1pPr marL="0" indent="0">
              <a:buNone/>
              <a:defRPr sz="133"/>
            </a:lvl1pPr>
          </a:lstStyle>
          <a:p>
            <a:pPr lvl="0"/>
            <a:r>
              <a:rPr lang="en-US" dirty="0"/>
              <a:t> </a:t>
            </a:r>
            <a:r>
              <a:rPr lang="en-US" dirty="0" err="1"/>
              <a:t>x1</a:t>
            </a:r>
            <a:endParaRPr lang="en-US" dirty="0"/>
          </a:p>
          <a:p>
            <a:pPr lvl="0"/>
            <a:endParaRPr lang="en-US" dirty="0"/>
          </a:p>
        </p:txBody>
      </p:sp>
      <p:sp>
        <p:nvSpPr>
          <p:cNvPr id="11" name="Picture Placeholder 4"/>
          <p:cNvSpPr>
            <a:spLocks noGrp="1" noChangeAspect="1"/>
          </p:cNvSpPr>
          <p:nvPr>
            <p:ph type="pic" sz="quarter" idx="16" hasCustomPrompt="1"/>
          </p:nvPr>
        </p:nvSpPr>
        <p:spPr>
          <a:xfrm>
            <a:off x="290836" y="1"/>
            <a:ext cx="5974080" cy="3663951"/>
          </a:xfrm>
          <a:solidFill>
            <a:schemeClr val="bg1">
              <a:lumMod val="75000"/>
            </a:schemeClr>
          </a:solidFill>
        </p:spPr>
        <p:txBody>
          <a:bodyPr tIns="1097280" anchor="t" anchorCtr="0"/>
          <a:lstStyle>
            <a:lvl1pPr marL="0" indent="0" algn="ctr">
              <a:buNone/>
              <a:defRPr baseline="0"/>
            </a:lvl1pPr>
          </a:lstStyle>
          <a:p>
            <a:r>
              <a:rPr lang="en-US" dirty="0"/>
              <a:t>Click icon to insert an image</a:t>
            </a:r>
          </a:p>
        </p:txBody>
      </p:sp>
      <p:sp>
        <p:nvSpPr>
          <p:cNvPr id="12" name="Picture Placeholder 4"/>
          <p:cNvSpPr>
            <a:spLocks noGrp="1" noChangeAspect="1"/>
          </p:cNvSpPr>
          <p:nvPr>
            <p:ph type="pic" sz="quarter" idx="17" hasCustomPrompt="1"/>
          </p:nvPr>
        </p:nvSpPr>
        <p:spPr>
          <a:xfrm>
            <a:off x="6243367" y="1"/>
            <a:ext cx="5974080" cy="3663951"/>
          </a:xfrm>
          <a:solidFill>
            <a:schemeClr val="bg1">
              <a:lumMod val="85000"/>
            </a:schemeClr>
          </a:solidFill>
        </p:spPr>
        <p:txBody>
          <a:bodyPr tIns="1097280" anchor="t" anchorCtr="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626533" y="4340684"/>
            <a:ext cx="11565467" cy="787099"/>
          </a:xfrm>
        </p:spPr>
        <p:txBody>
          <a:bodyPr lIns="0"/>
          <a:lstStyle>
            <a:lvl1pPr>
              <a:defRPr sz="3733" b="1">
                <a:solidFill>
                  <a:schemeClr val="bg1"/>
                </a:solidFill>
              </a:defRPr>
            </a:lvl1pPr>
          </a:lstStyle>
          <a:p>
            <a:r>
              <a:rPr lang="en-US" dirty="0"/>
              <a:t>Science/R&amp;D hero – TWO images</a:t>
            </a:r>
            <a:br>
              <a:rPr lang="en-US" dirty="0"/>
            </a:br>
            <a:r>
              <a:rPr lang="en-US" dirty="0"/>
              <a:t>Headline is </a:t>
            </a:r>
            <a:r>
              <a:rPr lang="en-US" dirty="0" err="1"/>
              <a:t>arial</a:t>
            </a:r>
            <a:r>
              <a:rPr lang="en-US" dirty="0"/>
              <a:t> in all caps</a:t>
            </a:r>
          </a:p>
        </p:txBody>
      </p:sp>
      <p:sp>
        <p:nvSpPr>
          <p:cNvPr id="9" name="Text Placeholder 7"/>
          <p:cNvSpPr>
            <a:spLocks noGrp="1"/>
          </p:cNvSpPr>
          <p:nvPr>
            <p:ph type="body" sz="quarter" idx="14"/>
          </p:nvPr>
        </p:nvSpPr>
        <p:spPr>
          <a:xfrm>
            <a:off x="626534" y="5178819"/>
            <a:ext cx="11246069" cy="1813035"/>
          </a:xfrm>
          <a:noFill/>
        </p:spPr>
        <p:txBody>
          <a:bodyPr lIns="0" tIns="91440"/>
          <a:lstStyle>
            <a:lvl1pPr>
              <a:defRPr sz="3200">
                <a:solidFill>
                  <a:schemeClr val="bg1"/>
                </a:solidFill>
              </a:defRPr>
            </a:lvl1pPr>
            <a:lvl2pPr>
              <a:defRPr sz="3200">
                <a:solidFill>
                  <a:schemeClr val="bg1"/>
                </a:solidFill>
              </a:defRPr>
            </a:lvl2pPr>
            <a:lvl3pPr>
              <a:defRPr sz="2667">
                <a:solidFill>
                  <a:schemeClr val="bg1"/>
                </a:solidFill>
              </a:defRPr>
            </a:lvl3pPr>
            <a:lvl4pPr>
              <a:defRPr sz="2667">
                <a:solidFill>
                  <a:schemeClr val="bg1"/>
                </a:solidFill>
              </a:defRPr>
            </a:lvl4pPr>
            <a:lvl5pPr>
              <a:defRPr sz="2667">
                <a:solidFill>
                  <a:schemeClr val="bg1"/>
                </a:solidFill>
              </a:defRPr>
            </a:lvl5pPr>
          </a:lstStyle>
          <a:p>
            <a:pPr lvl="0"/>
            <a:r>
              <a:rPr lang="en-US"/>
              <a:t>Click to edit Master text styles</a:t>
            </a:r>
          </a:p>
          <a:p>
            <a:pPr lvl="1"/>
            <a:r>
              <a:rPr lang="en-US"/>
              <a:t>Second level</a:t>
            </a:r>
          </a:p>
        </p:txBody>
      </p:sp>
      <p:sp>
        <p:nvSpPr>
          <p:cNvPr id="3" name="Slide Number Placeholder 2"/>
          <p:cNvSpPr>
            <a:spLocks noGrp="1"/>
          </p:cNvSpPr>
          <p:nvPr>
            <p:ph type="sldNum" sz="quarter" idx="18"/>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10" name="Text Placeholder 4"/>
          <p:cNvSpPr>
            <a:spLocks noGrp="1"/>
          </p:cNvSpPr>
          <p:nvPr>
            <p:ph type="body" sz="quarter" idx="12" hasCustomPrompt="1"/>
          </p:nvPr>
        </p:nvSpPr>
        <p:spPr>
          <a:xfrm>
            <a:off x="0" y="-3"/>
            <a:ext cx="304800" cy="6858000"/>
          </a:xfrm>
          <a:solidFill>
            <a:schemeClr val="accent1"/>
          </a:solidFill>
        </p:spPr>
        <p:txBody>
          <a:bodyPr bIns="0" anchor="b"/>
          <a:lstStyle>
            <a:lvl1pPr marL="0" indent="0">
              <a:buNone/>
              <a:defRPr sz="133"/>
            </a:lvl1pPr>
          </a:lstStyle>
          <a:p>
            <a:pPr lvl="0"/>
            <a:r>
              <a:rPr lang="en-US" dirty="0"/>
              <a:t>  </a:t>
            </a:r>
          </a:p>
        </p:txBody>
      </p:sp>
      <p:sp>
        <p:nvSpPr>
          <p:cNvPr id="14" name="TextBox 13"/>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10971053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Pic - THREE Images">
    <p:bg>
      <p:bgPr>
        <a:solidFill>
          <a:schemeClr val="bg1"/>
        </a:solidFill>
        <a:effectLst/>
      </p:bgPr>
    </p:bg>
    <p:spTree>
      <p:nvGrpSpPr>
        <p:cNvPr id="1" name=""/>
        <p:cNvGrpSpPr/>
        <p:nvPr/>
      </p:nvGrpSpPr>
      <p:grpSpPr>
        <a:xfrm>
          <a:off x="0" y="0"/>
          <a:ext cx="0" cy="0"/>
          <a:chOff x="0" y="0"/>
          <a:chExt cx="0" cy="0"/>
        </a:xfrm>
      </p:grpSpPr>
      <p:sp>
        <p:nvSpPr>
          <p:cNvPr id="11" name="Text Placeholder 6"/>
          <p:cNvSpPr>
            <a:spLocks noGrp="1"/>
          </p:cNvSpPr>
          <p:nvPr>
            <p:ph type="body" sz="quarter" idx="19" hasCustomPrompt="1"/>
          </p:nvPr>
        </p:nvSpPr>
        <p:spPr>
          <a:xfrm>
            <a:off x="0" y="3656122"/>
            <a:ext cx="12192000" cy="3201879"/>
          </a:xfrm>
          <a:solidFill>
            <a:schemeClr val="accent2"/>
          </a:solidFill>
        </p:spPr>
        <p:txBody>
          <a:bodyPr bIns="0" anchor="b" anchorCtr="0"/>
          <a:lstStyle>
            <a:lvl1pPr marL="0" indent="0">
              <a:buNone/>
              <a:defRPr sz="133"/>
            </a:lvl1pPr>
          </a:lstStyle>
          <a:p>
            <a:pPr lvl="0"/>
            <a:r>
              <a:rPr lang="en-US" dirty="0"/>
              <a:t> </a:t>
            </a:r>
            <a:r>
              <a:rPr lang="en-US" dirty="0" err="1"/>
              <a:t>x1</a:t>
            </a:r>
            <a:endParaRPr lang="en-US" dirty="0"/>
          </a:p>
          <a:p>
            <a:pPr lvl="0"/>
            <a:endParaRPr lang="en-US" dirty="0"/>
          </a:p>
        </p:txBody>
      </p:sp>
      <p:sp>
        <p:nvSpPr>
          <p:cNvPr id="5" name="Picture Placeholder 4"/>
          <p:cNvSpPr>
            <a:spLocks noGrp="1" noChangeAspect="1"/>
          </p:cNvSpPr>
          <p:nvPr>
            <p:ph type="pic" sz="quarter" idx="13" hasCustomPrompt="1"/>
          </p:nvPr>
        </p:nvSpPr>
        <p:spPr>
          <a:xfrm>
            <a:off x="290836" y="0"/>
            <a:ext cx="3986784" cy="367364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9" name="Picture Placeholder 4"/>
          <p:cNvSpPr>
            <a:spLocks noGrp="1" noChangeAspect="1"/>
          </p:cNvSpPr>
          <p:nvPr>
            <p:ph type="pic" sz="quarter" idx="15" hasCustomPrompt="1"/>
          </p:nvPr>
        </p:nvSpPr>
        <p:spPr>
          <a:xfrm>
            <a:off x="4258983" y="0"/>
            <a:ext cx="3986784" cy="3673643"/>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10" name="Picture Placeholder 4"/>
          <p:cNvSpPr>
            <a:spLocks noGrp="1" noChangeAspect="1"/>
          </p:cNvSpPr>
          <p:nvPr>
            <p:ph type="pic" sz="quarter" idx="16" hasCustomPrompt="1"/>
          </p:nvPr>
        </p:nvSpPr>
        <p:spPr>
          <a:xfrm>
            <a:off x="8248149" y="0"/>
            <a:ext cx="3943851" cy="367364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8" name="Text Placeholder 7"/>
          <p:cNvSpPr>
            <a:spLocks noGrp="1"/>
          </p:cNvSpPr>
          <p:nvPr>
            <p:ph type="body" sz="quarter" idx="14"/>
          </p:nvPr>
        </p:nvSpPr>
        <p:spPr>
          <a:xfrm>
            <a:off x="626534" y="5191519"/>
            <a:ext cx="11246069" cy="1813035"/>
          </a:xfrm>
          <a:noFill/>
        </p:spPr>
        <p:txBody>
          <a:bodyPr lIns="0" tIns="91440"/>
          <a:lstStyle>
            <a:lvl1pPr>
              <a:defRPr sz="3200">
                <a:solidFill>
                  <a:schemeClr val="bg1"/>
                </a:solidFill>
              </a:defRPr>
            </a:lvl1pPr>
            <a:lvl2pPr>
              <a:defRPr sz="3200">
                <a:solidFill>
                  <a:schemeClr val="bg1"/>
                </a:solidFill>
              </a:defRPr>
            </a:lvl2pPr>
            <a:lvl3pPr>
              <a:defRPr sz="2667">
                <a:solidFill>
                  <a:schemeClr val="bg1"/>
                </a:solidFill>
              </a:defRPr>
            </a:lvl3pPr>
            <a:lvl4pPr>
              <a:defRPr sz="2667">
                <a:solidFill>
                  <a:schemeClr val="bg1"/>
                </a:solidFill>
              </a:defRPr>
            </a:lvl4pPr>
            <a:lvl5pPr>
              <a:defRPr sz="2667">
                <a:solidFill>
                  <a:schemeClr val="bg1"/>
                </a:solidFill>
              </a:defRPr>
            </a:lvl5pPr>
          </a:lstStyle>
          <a:p>
            <a:pPr lvl="0"/>
            <a:r>
              <a:rPr lang="en-US"/>
              <a:t>Click to edit Master text styles</a:t>
            </a:r>
          </a:p>
          <a:p>
            <a:pPr lvl="1"/>
            <a:r>
              <a:rPr lang="en-US"/>
              <a:t>Second level</a:t>
            </a:r>
          </a:p>
        </p:txBody>
      </p:sp>
      <p:sp>
        <p:nvSpPr>
          <p:cNvPr id="2" name="Title 1"/>
          <p:cNvSpPr>
            <a:spLocks noGrp="1"/>
          </p:cNvSpPr>
          <p:nvPr>
            <p:ph type="title" hasCustomPrompt="1"/>
          </p:nvPr>
        </p:nvSpPr>
        <p:spPr>
          <a:xfrm>
            <a:off x="626533" y="4353384"/>
            <a:ext cx="11565467" cy="787099"/>
          </a:xfrm>
        </p:spPr>
        <p:txBody>
          <a:bodyPr lIns="0"/>
          <a:lstStyle>
            <a:lvl1pPr>
              <a:defRPr sz="3733" b="1">
                <a:solidFill>
                  <a:schemeClr val="bg1"/>
                </a:solidFill>
              </a:defRPr>
            </a:lvl1pPr>
          </a:lstStyle>
          <a:p>
            <a:r>
              <a:rPr lang="en-US" dirty="0"/>
              <a:t>Science/R&amp;D hero – Three images</a:t>
            </a:r>
            <a:br>
              <a:rPr lang="en-US" dirty="0"/>
            </a:br>
            <a:r>
              <a:rPr lang="en-US" dirty="0"/>
              <a:t>Headline is </a:t>
            </a:r>
            <a:r>
              <a:rPr lang="en-US" dirty="0" err="1"/>
              <a:t>arial</a:t>
            </a:r>
            <a:r>
              <a:rPr lang="en-US" dirty="0"/>
              <a:t> in all caps</a:t>
            </a:r>
          </a:p>
        </p:txBody>
      </p:sp>
      <p:sp>
        <p:nvSpPr>
          <p:cNvPr id="3" name="Slide Number Placeholder 2"/>
          <p:cNvSpPr>
            <a:spLocks noGrp="1"/>
          </p:cNvSpPr>
          <p:nvPr>
            <p:ph type="sldNum" sz="quarter" idx="17"/>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12" name="Text Placeholder 4"/>
          <p:cNvSpPr>
            <a:spLocks noGrp="1"/>
          </p:cNvSpPr>
          <p:nvPr>
            <p:ph type="body" sz="quarter" idx="12" hasCustomPrompt="1"/>
          </p:nvPr>
        </p:nvSpPr>
        <p:spPr>
          <a:xfrm>
            <a:off x="0" y="-3"/>
            <a:ext cx="304800" cy="6858000"/>
          </a:xfrm>
          <a:solidFill>
            <a:schemeClr val="accent1"/>
          </a:solidFill>
        </p:spPr>
        <p:txBody>
          <a:bodyPr bIns="0" anchor="b"/>
          <a:lstStyle>
            <a:lvl1pPr marL="0" indent="0">
              <a:buNone/>
              <a:defRPr sz="133"/>
            </a:lvl1pPr>
          </a:lstStyle>
          <a:p>
            <a:pPr lvl="0"/>
            <a:r>
              <a:rPr lang="en-US" dirty="0"/>
              <a:t>  </a:t>
            </a:r>
          </a:p>
        </p:txBody>
      </p:sp>
      <p:sp>
        <p:nvSpPr>
          <p:cNvPr id="13" name="TextBox 12"/>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37802260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Pic - FOUR Images">
    <p:bg>
      <p:bgPr>
        <a:solidFill>
          <a:schemeClr val="bg1"/>
        </a:solidFill>
        <a:effectLst/>
      </p:bgPr>
    </p:bg>
    <p:spTree>
      <p:nvGrpSpPr>
        <p:cNvPr id="1" name=""/>
        <p:cNvGrpSpPr/>
        <p:nvPr/>
      </p:nvGrpSpPr>
      <p:grpSpPr>
        <a:xfrm>
          <a:off x="0" y="0"/>
          <a:ext cx="0" cy="0"/>
          <a:chOff x="0" y="0"/>
          <a:chExt cx="0" cy="0"/>
        </a:xfrm>
      </p:grpSpPr>
      <p:sp>
        <p:nvSpPr>
          <p:cNvPr id="19" name="Text Placeholder 6"/>
          <p:cNvSpPr>
            <a:spLocks noGrp="1"/>
          </p:cNvSpPr>
          <p:nvPr>
            <p:ph type="body" sz="quarter" idx="24" hasCustomPrompt="1"/>
          </p:nvPr>
        </p:nvSpPr>
        <p:spPr>
          <a:xfrm>
            <a:off x="0" y="0"/>
            <a:ext cx="12192000" cy="6858000"/>
          </a:xfrm>
          <a:solidFill>
            <a:schemeClr val="accent2"/>
          </a:solidFill>
        </p:spPr>
        <p:txBody>
          <a:bodyPr bIns="0" anchor="b" anchorCtr="0"/>
          <a:lstStyle>
            <a:lvl1pPr marL="0" indent="0">
              <a:buNone/>
              <a:defRPr sz="133"/>
            </a:lvl1pPr>
          </a:lstStyle>
          <a:p>
            <a:pPr lvl="0"/>
            <a:r>
              <a:rPr lang="en-US" dirty="0"/>
              <a:t> </a:t>
            </a:r>
            <a:r>
              <a:rPr lang="en-US" dirty="0" err="1"/>
              <a:t>x1</a:t>
            </a:r>
            <a:endParaRPr lang="en-US" dirty="0"/>
          </a:p>
          <a:p>
            <a:pPr lvl="0"/>
            <a:endParaRPr lang="en-US" dirty="0"/>
          </a:p>
        </p:txBody>
      </p:sp>
      <p:sp>
        <p:nvSpPr>
          <p:cNvPr id="5" name="Picture Placeholder 4"/>
          <p:cNvSpPr>
            <a:spLocks noGrp="1" noChangeAspect="1"/>
          </p:cNvSpPr>
          <p:nvPr>
            <p:ph type="pic" sz="quarter" idx="13" hasCustomPrompt="1"/>
          </p:nvPr>
        </p:nvSpPr>
        <p:spPr>
          <a:xfrm>
            <a:off x="290836" y="1654175"/>
            <a:ext cx="2987040" cy="223828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9" name="Picture Placeholder 4"/>
          <p:cNvSpPr>
            <a:spLocks noGrp="1" noChangeAspect="1"/>
          </p:cNvSpPr>
          <p:nvPr>
            <p:ph type="pic" sz="quarter" idx="15" hasCustomPrompt="1"/>
          </p:nvPr>
        </p:nvSpPr>
        <p:spPr>
          <a:xfrm>
            <a:off x="3270980" y="1654175"/>
            <a:ext cx="2987040" cy="2238283"/>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10" name="Picture Placeholder 4"/>
          <p:cNvSpPr>
            <a:spLocks noGrp="1" noChangeAspect="1"/>
          </p:cNvSpPr>
          <p:nvPr>
            <p:ph type="pic" sz="quarter" idx="16" hasCustomPrompt="1"/>
          </p:nvPr>
        </p:nvSpPr>
        <p:spPr>
          <a:xfrm>
            <a:off x="6251121" y="1654175"/>
            <a:ext cx="2987040" cy="223828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11" name="Picture Placeholder 4"/>
          <p:cNvSpPr>
            <a:spLocks noGrp="1" noChangeAspect="1"/>
          </p:cNvSpPr>
          <p:nvPr>
            <p:ph type="pic" sz="quarter" idx="17" hasCustomPrompt="1"/>
          </p:nvPr>
        </p:nvSpPr>
        <p:spPr>
          <a:xfrm>
            <a:off x="9208029" y="1654175"/>
            <a:ext cx="2987040" cy="2238283"/>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8" name="Text Placeholder 7"/>
          <p:cNvSpPr>
            <a:spLocks noGrp="1"/>
          </p:cNvSpPr>
          <p:nvPr>
            <p:ph type="body" sz="quarter" idx="14"/>
          </p:nvPr>
        </p:nvSpPr>
        <p:spPr>
          <a:xfrm>
            <a:off x="626534" y="4645419"/>
            <a:ext cx="11246069" cy="1813035"/>
          </a:xfrm>
          <a:noFill/>
        </p:spPr>
        <p:txBody>
          <a:bodyPr lIns="0" tIns="91440"/>
          <a:lstStyle>
            <a:lvl1pPr>
              <a:defRPr sz="3200">
                <a:solidFill>
                  <a:schemeClr val="bg1"/>
                </a:solidFill>
              </a:defRPr>
            </a:lvl1pPr>
            <a:lvl2pPr>
              <a:defRPr sz="3200">
                <a:solidFill>
                  <a:schemeClr val="bg1"/>
                </a:solidFill>
              </a:defRPr>
            </a:lvl2pPr>
            <a:lvl3pPr>
              <a:defRPr sz="2667">
                <a:solidFill>
                  <a:schemeClr val="bg1"/>
                </a:solidFill>
              </a:defRPr>
            </a:lvl3pPr>
            <a:lvl4pPr>
              <a:defRPr sz="2667">
                <a:solidFill>
                  <a:schemeClr val="bg1"/>
                </a:solidFill>
              </a:defRPr>
            </a:lvl4pPr>
            <a:lvl5pPr>
              <a:defRPr sz="2667">
                <a:solidFill>
                  <a:schemeClr val="bg1"/>
                </a:solidFill>
              </a:defRPr>
            </a:lvl5pPr>
          </a:lstStyle>
          <a:p>
            <a:pPr lvl="0"/>
            <a:r>
              <a:rPr lang="en-US"/>
              <a:t>Click to edit Master text styles</a:t>
            </a:r>
          </a:p>
          <a:p>
            <a:pPr lvl="1"/>
            <a:r>
              <a:rPr lang="en-US"/>
              <a:t>Second level</a:t>
            </a:r>
          </a:p>
        </p:txBody>
      </p:sp>
      <p:sp>
        <p:nvSpPr>
          <p:cNvPr id="3" name="Title 2"/>
          <p:cNvSpPr>
            <a:spLocks noGrp="1"/>
          </p:cNvSpPr>
          <p:nvPr>
            <p:ph type="title" hasCustomPrompt="1"/>
          </p:nvPr>
        </p:nvSpPr>
        <p:spPr/>
        <p:txBody>
          <a:bodyPr/>
          <a:lstStyle>
            <a:lvl1pPr>
              <a:defRPr>
                <a:solidFill>
                  <a:schemeClr val="bg1"/>
                </a:solidFill>
              </a:defRPr>
            </a:lvl1pPr>
          </a:lstStyle>
          <a:p>
            <a:r>
              <a:rPr lang="en-US" dirty="0"/>
              <a:t>Science/R&amp;D hero – four images</a:t>
            </a:r>
            <a:br>
              <a:rPr lang="en-US" dirty="0"/>
            </a:br>
            <a:r>
              <a:rPr lang="en-US" dirty="0"/>
              <a:t>Headline is </a:t>
            </a:r>
            <a:r>
              <a:rPr lang="en-US" dirty="0" err="1"/>
              <a:t>arial</a:t>
            </a:r>
            <a:r>
              <a:rPr lang="en-US" dirty="0"/>
              <a:t> in all caps</a:t>
            </a:r>
          </a:p>
        </p:txBody>
      </p:sp>
      <p:sp>
        <p:nvSpPr>
          <p:cNvPr id="4" name="Text Placeholder 3"/>
          <p:cNvSpPr>
            <a:spLocks noGrp="1"/>
          </p:cNvSpPr>
          <p:nvPr>
            <p:ph type="body" sz="quarter" idx="18" hasCustomPrompt="1"/>
          </p:nvPr>
        </p:nvSpPr>
        <p:spPr>
          <a:xfrm>
            <a:off x="290838" y="3931764"/>
            <a:ext cx="2984625" cy="477837"/>
          </a:xfrm>
        </p:spPr>
        <p:txBody>
          <a:bodyPr lIns="91440" rIns="91440"/>
          <a:lstStyle>
            <a:lvl1pPr marL="0" indent="0">
              <a:lnSpc>
                <a:spcPct val="95000"/>
              </a:lnSpc>
              <a:buNone/>
              <a:defRPr sz="1600" b="0" baseline="0">
                <a:solidFill>
                  <a:schemeClr val="bg1"/>
                </a:solidFill>
              </a:defRPr>
            </a:lvl1pPr>
          </a:lstStyle>
          <a:p>
            <a:pPr lvl="0"/>
            <a:r>
              <a:rPr lang="en-US" dirty="0"/>
              <a:t>Image caption Image caption Image caption Image caption Image</a:t>
            </a:r>
          </a:p>
        </p:txBody>
      </p:sp>
      <p:sp>
        <p:nvSpPr>
          <p:cNvPr id="16" name="Text Placeholder 3"/>
          <p:cNvSpPr>
            <a:spLocks noGrp="1"/>
          </p:cNvSpPr>
          <p:nvPr>
            <p:ph type="body" sz="quarter" idx="19" hasCustomPrompt="1"/>
          </p:nvPr>
        </p:nvSpPr>
        <p:spPr>
          <a:xfrm>
            <a:off x="3256794" y="3931764"/>
            <a:ext cx="2984625" cy="477837"/>
          </a:xfrm>
        </p:spPr>
        <p:txBody>
          <a:bodyPr lIns="91440" rIns="91440"/>
          <a:lstStyle>
            <a:lvl1pPr marL="0" indent="0">
              <a:lnSpc>
                <a:spcPct val="95000"/>
              </a:lnSpc>
              <a:buNone/>
              <a:defRPr sz="1600" b="0">
                <a:solidFill>
                  <a:schemeClr val="bg1"/>
                </a:solidFill>
              </a:defRPr>
            </a:lvl1pPr>
          </a:lstStyle>
          <a:p>
            <a:pPr lvl="0"/>
            <a:r>
              <a:rPr lang="en-US" dirty="0"/>
              <a:t>Image caption Image caption Image caption Image caption Image</a:t>
            </a:r>
          </a:p>
        </p:txBody>
      </p:sp>
      <p:sp>
        <p:nvSpPr>
          <p:cNvPr id="17" name="Text Placeholder 3"/>
          <p:cNvSpPr>
            <a:spLocks noGrp="1"/>
          </p:cNvSpPr>
          <p:nvPr>
            <p:ph type="body" sz="quarter" idx="20" hasCustomPrompt="1"/>
          </p:nvPr>
        </p:nvSpPr>
        <p:spPr>
          <a:xfrm>
            <a:off x="6241420" y="3931764"/>
            <a:ext cx="2984625" cy="477837"/>
          </a:xfrm>
        </p:spPr>
        <p:txBody>
          <a:bodyPr lIns="91440" rIns="91440"/>
          <a:lstStyle>
            <a:lvl1pPr marL="0" indent="0">
              <a:lnSpc>
                <a:spcPct val="95000"/>
              </a:lnSpc>
              <a:buNone/>
              <a:defRPr sz="1600" b="0">
                <a:solidFill>
                  <a:schemeClr val="bg1"/>
                </a:solidFill>
              </a:defRPr>
            </a:lvl1pPr>
          </a:lstStyle>
          <a:p>
            <a:pPr lvl="0"/>
            <a:r>
              <a:rPr lang="en-US" dirty="0"/>
              <a:t>Image caption Image caption Image caption Image caption Image</a:t>
            </a:r>
          </a:p>
        </p:txBody>
      </p:sp>
      <p:sp>
        <p:nvSpPr>
          <p:cNvPr id="18" name="Text Placeholder 3"/>
          <p:cNvSpPr>
            <a:spLocks noGrp="1"/>
          </p:cNvSpPr>
          <p:nvPr>
            <p:ph type="body" sz="quarter" idx="21" hasCustomPrompt="1"/>
          </p:nvPr>
        </p:nvSpPr>
        <p:spPr>
          <a:xfrm>
            <a:off x="9207377" y="3931764"/>
            <a:ext cx="2984625" cy="477837"/>
          </a:xfrm>
        </p:spPr>
        <p:txBody>
          <a:bodyPr lIns="91440" rIns="91440"/>
          <a:lstStyle>
            <a:lvl1pPr marL="0" indent="0">
              <a:lnSpc>
                <a:spcPct val="95000"/>
              </a:lnSpc>
              <a:buNone/>
              <a:defRPr sz="1600" b="0">
                <a:solidFill>
                  <a:schemeClr val="bg1"/>
                </a:solidFill>
              </a:defRPr>
            </a:lvl1pPr>
          </a:lstStyle>
          <a:p>
            <a:pPr lvl="0"/>
            <a:r>
              <a:rPr lang="en-US" dirty="0"/>
              <a:t>Image caption Image caption Image caption Image caption Image</a:t>
            </a:r>
          </a:p>
        </p:txBody>
      </p:sp>
      <p:sp>
        <p:nvSpPr>
          <p:cNvPr id="2" name="Slide Number Placeholder 1"/>
          <p:cNvSpPr>
            <a:spLocks noGrp="1"/>
          </p:cNvSpPr>
          <p:nvPr>
            <p:ph type="sldNum" sz="quarter" idx="22"/>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6" name="Footer Placeholder 5"/>
          <p:cNvSpPr>
            <a:spLocks noGrp="1"/>
          </p:cNvSpPr>
          <p:nvPr>
            <p:ph type="ftr" sz="quarter" idx="23"/>
          </p:nvPr>
        </p:nvSpPr>
        <p:spPr>
          <a:xfrm>
            <a:off x="0" y="-1"/>
            <a:ext cx="304800" cy="6858000"/>
          </a:xfrm>
          <a:prstGeom prst="rect">
            <a:avLst/>
          </a:prstGeom>
        </p:spPr>
        <p:txBody>
          <a:bodyPr/>
          <a:lstStyle/>
          <a:p>
            <a:endParaRPr lang="en-US" dirty="0"/>
          </a:p>
        </p:txBody>
      </p:sp>
      <p:sp>
        <p:nvSpPr>
          <p:cNvPr id="20" name="Text Placeholder 4"/>
          <p:cNvSpPr>
            <a:spLocks noGrp="1"/>
          </p:cNvSpPr>
          <p:nvPr>
            <p:ph type="body" sz="quarter" idx="12" hasCustomPrompt="1"/>
          </p:nvPr>
        </p:nvSpPr>
        <p:spPr>
          <a:xfrm>
            <a:off x="0" y="-3"/>
            <a:ext cx="304800" cy="6858000"/>
          </a:xfrm>
          <a:solidFill>
            <a:schemeClr val="accent1"/>
          </a:solidFill>
        </p:spPr>
        <p:txBody>
          <a:bodyPr bIns="0" anchor="b"/>
          <a:lstStyle>
            <a:lvl1pPr marL="0" indent="0">
              <a:buNone/>
              <a:defRPr sz="133"/>
            </a:lvl1pPr>
          </a:lstStyle>
          <a:p>
            <a:pPr lvl="0"/>
            <a:r>
              <a:rPr lang="en-US" dirty="0"/>
              <a:t>  </a:t>
            </a:r>
          </a:p>
        </p:txBody>
      </p:sp>
      <p:sp>
        <p:nvSpPr>
          <p:cNvPr id="21" name="TextBox 20"/>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9452961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Break">
    <p:spTree>
      <p:nvGrpSpPr>
        <p:cNvPr id="1" name=""/>
        <p:cNvGrpSpPr/>
        <p:nvPr/>
      </p:nvGrpSpPr>
      <p:grpSpPr>
        <a:xfrm>
          <a:off x="0" y="0"/>
          <a:ext cx="0" cy="0"/>
          <a:chOff x="0" y="0"/>
          <a:chExt cx="0" cy="0"/>
        </a:xfrm>
      </p:grpSpPr>
      <p:pic>
        <p:nvPicPr>
          <p:cNvPr id="6"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66339" y="6083300"/>
            <a:ext cx="2054459" cy="740115"/>
          </a:xfrm>
          <a:prstGeom prst="rect">
            <a:avLst/>
          </a:prstGeom>
          <a:noFill/>
          <a:extLst>
            <a:ext uri="{909E8E84-426E-40dd-AFC4-6F175D3DCCD1}">
              <a14:hiddenFill xmlns:a14="http://schemas.microsoft.com/office/drawing/2010/main" xmlns="">
                <a:solidFill>
                  <a:srgbClr val="FFFFFF"/>
                </a:solidFill>
              </a14:hiddenFill>
            </a:ext>
          </a:extLst>
        </p:spPr>
      </p:pic>
      <p:pic>
        <p:nvPicPr>
          <p:cNvPr id="37" name="Picture 36" descr="aerial view of Argonne with APS in front 5730-00068.jpg"/>
          <p:cNvPicPr>
            <a:picLocks noChangeAspect="1"/>
          </p:cNvPicPr>
          <p:nvPr userDrawn="1"/>
        </p:nvPicPr>
        <p:blipFill rotWithShape="1">
          <a:blip r:embed="rId3" cstate="email">
            <a:extLst>
              <a:ext uri="{28A0092B-C50C-407E-A947-70E740481C1C}">
                <a14:useLocalDpi xmlns:a14="http://schemas.microsoft.com/office/drawing/2010/main" val="0"/>
              </a:ext>
            </a:extLst>
          </a:blip>
          <a:srcRect t="10682" b="7135"/>
          <a:stretch/>
        </p:blipFill>
        <p:spPr>
          <a:xfrm>
            <a:off x="0" y="0"/>
            <a:ext cx="12192000" cy="5984917"/>
          </a:xfrm>
          <a:prstGeom prst="rect">
            <a:avLst/>
          </a:prstGeom>
        </p:spPr>
      </p:pic>
      <p:sp>
        <p:nvSpPr>
          <p:cNvPr id="3" name="Text Placeholder 2"/>
          <p:cNvSpPr>
            <a:spLocks noGrp="1"/>
          </p:cNvSpPr>
          <p:nvPr>
            <p:ph type="body" sz="quarter" idx="10" hasCustomPrompt="1"/>
          </p:nvPr>
        </p:nvSpPr>
        <p:spPr>
          <a:xfrm>
            <a:off x="1" y="-14246"/>
            <a:ext cx="12191999" cy="5999163"/>
          </a:xfrm>
          <a:solidFill>
            <a:schemeClr val="accent2">
              <a:alpha val="90000"/>
            </a:schemeClr>
          </a:solidFill>
        </p:spPr>
        <p:txBody>
          <a:bodyPr lIns="457200" tIns="0" bIns="457200" anchor="ctr"/>
          <a:lstStyle>
            <a:lvl1pPr marL="0" indent="0">
              <a:buNone/>
              <a:defRPr sz="3733" b="1" cap="all" baseline="0">
                <a:solidFill>
                  <a:schemeClr val="bg1"/>
                </a:solidFill>
              </a:defRPr>
            </a:lvl1pPr>
          </a:lstStyle>
          <a:p>
            <a:pPr lvl="0"/>
            <a:r>
              <a:rPr lang="en-US" dirty="0"/>
              <a:t>Type in SECTION BREAK TITLE</a:t>
            </a:r>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3890912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vl1pPr>
          </a:lstStyle>
          <a:p>
            <a:r>
              <a:rPr lang="en-US" dirty="0"/>
              <a:t>BASIC CONTENT SLIDE</a:t>
            </a:r>
            <a:br>
              <a:rPr lang="en-US" dirty="0"/>
            </a:br>
            <a:r>
              <a:rPr lang="en-US" dirty="0"/>
              <a:t>one or two lines for headline</a:t>
            </a:r>
          </a:p>
        </p:txBody>
      </p:sp>
      <p:sp>
        <p:nvSpPr>
          <p:cNvPr id="3" name="Content Placeholder 2"/>
          <p:cNvSpPr>
            <a:spLocks noGrp="1"/>
          </p:cNvSpPr>
          <p:nvPr>
            <p:ph idx="1" hasCustomPrompt="1"/>
          </p:nvPr>
        </p:nvSpPr>
        <p:spPr>
          <a:xfrm>
            <a:off x="609602" y="1877795"/>
            <a:ext cx="11163868" cy="4422776"/>
          </a:xfrm>
        </p:spPr>
        <p:txBody>
          <a:bodyPr/>
          <a:lstStyle>
            <a:lvl1pPr>
              <a:defRPr baseline="0"/>
            </a:lvl1pPr>
          </a:lstStyle>
          <a:p>
            <a:pPr lvl="0"/>
            <a:r>
              <a:rPr lang="en-US" dirty="0"/>
              <a:t>Click to add 1st-level bullet. Click an icon below to add table, graph or other imagery.</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2" hasCustomPrompt="1"/>
          </p:nvPr>
        </p:nvSpPr>
        <p:spPr>
          <a:xfrm>
            <a:off x="609602" y="1346549"/>
            <a:ext cx="11163868" cy="499715"/>
          </a:xfrm>
        </p:spPr>
        <p:txBody>
          <a:bodyPr bIns="0">
            <a:noAutofit/>
          </a:bodyPr>
          <a:lstStyle>
            <a:lvl1pPr marL="0" indent="0">
              <a:lnSpc>
                <a:spcPct val="90000"/>
              </a:lnSpc>
              <a:spcBef>
                <a:spcPts val="0"/>
              </a:spcBef>
              <a:buNone/>
              <a:defRPr sz="2667" b="1" baseline="0">
                <a:solidFill>
                  <a:schemeClr val="accent2"/>
                </a:solidFill>
              </a:defRPr>
            </a:lvl1pPr>
          </a:lstStyle>
          <a:p>
            <a:r>
              <a:rPr lang="en-US" dirty="0"/>
              <a:t>Slide subtitle optional -  delete as needed</a:t>
            </a:r>
          </a:p>
        </p:txBody>
      </p:sp>
      <p:sp>
        <p:nvSpPr>
          <p:cNvPr id="8" name="Slide Number Placeholder 7"/>
          <p:cNvSpPr>
            <a:spLocks noGrp="1"/>
          </p:cNvSpPr>
          <p:nvPr>
            <p:ph type="sldNum" sz="quarter" idx="13"/>
          </p:nvPr>
        </p:nvSpPr>
        <p:spPr/>
        <p:txBody>
          <a:bodyPr/>
          <a:lstStyle/>
          <a:p>
            <a:fld id="{AEFAAC5A-9C4F-4278-920D-DF2BAB595749}" type="slidenum">
              <a:rPr lang="en-US" smtClean="0"/>
              <a:pPr/>
              <a:t>‹#›</a:t>
            </a:fld>
            <a:endParaRPr lang="en-US" dirty="0"/>
          </a:p>
        </p:txBody>
      </p:sp>
    </p:spTree>
    <p:extLst>
      <p:ext uri="{BB962C8B-B14F-4D97-AF65-F5344CB8AC3E}">
        <p14:creationId xmlns:p14="http://schemas.microsoft.com/office/powerpoint/2010/main" val="21243158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2" y="490538"/>
            <a:ext cx="11163868" cy="828948"/>
          </a:xfrm>
        </p:spPr>
        <p:txBody>
          <a:bodyPr/>
          <a:lstStyle>
            <a:lvl1pPr>
              <a:defRPr b="1"/>
            </a:lvl1pPr>
          </a:lstStyle>
          <a:p>
            <a:r>
              <a:rPr lang="en-US" dirty="0"/>
              <a:t>TITLE AND CONTENT </a:t>
            </a:r>
            <a:br>
              <a:rPr lang="en-US" dirty="0"/>
            </a:br>
            <a:r>
              <a:rPr lang="en-US" dirty="0"/>
              <a:t>Headline in </a:t>
            </a:r>
            <a:r>
              <a:rPr lang="en-US" dirty="0" err="1"/>
              <a:t>arial</a:t>
            </a:r>
            <a:r>
              <a:rPr lang="en-US" dirty="0"/>
              <a:t> and all caps</a:t>
            </a:r>
          </a:p>
        </p:txBody>
      </p:sp>
      <p:sp>
        <p:nvSpPr>
          <p:cNvPr id="6" name="Text Placeholder 5"/>
          <p:cNvSpPr>
            <a:spLocks noGrp="1"/>
          </p:cNvSpPr>
          <p:nvPr>
            <p:ph type="body" sz="quarter" idx="12" hasCustomPrompt="1"/>
          </p:nvPr>
        </p:nvSpPr>
        <p:spPr>
          <a:xfrm>
            <a:off x="609602" y="13592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4" name="TextBox 3"/>
          <p:cNvSpPr txBox="1"/>
          <p:nvPr userDrawn="1"/>
        </p:nvSpPr>
        <p:spPr>
          <a:xfrm>
            <a:off x="2864467" y="1445568"/>
            <a:ext cx="184731" cy="461665"/>
          </a:xfrm>
          <a:prstGeom prst="rect">
            <a:avLst/>
          </a:prstGeom>
          <a:noFill/>
        </p:spPr>
        <p:txBody>
          <a:bodyPr wrap="none" rtlCol="0">
            <a:spAutoFit/>
          </a:bodyPr>
          <a:lstStyle/>
          <a:p>
            <a:endParaRPr lang="en-US" sz="2400" dirty="0"/>
          </a:p>
        </p:txBody>
      </p:sp>
      <p:sp>
        <p:nvSpPr>
          <p:cNvPr id="7" name="Slide Number Placeholder 6"/>
          <p:cNvSpPr>
            <a:spLocks noGrp="1"/>
          </p:cNvSpPr>
          <p:nvPr>
            <p:ph type="sldNum" sz="quarter" idx="13"/>
          </p:nvPr>
        </p:nvSpPr>
        <p:spPr/>
        <p:txBody>
          <a:bodyPr/>
          <a:lstStyle/>
          <a:p>
            <a:fld id="{AEFAAC5A-9C4F-4278-920D-DF2BAB595749}" type="slidenum">
              <a:rPr lang="en-US" smtClean="0"/>
              <a:pPr/>
              <a:t>‹#›</a:t>
            </a:fld>
            <a:endParaRPr lang="en-US" dirty="0"/>
          </a:p>
        </p:txBody>
      </p:sp>
    </p:spTree>
    <p:extLst>
      <p:ext uri="{BB962C8B-B14F-4D97-AF65-F5344CB8AC3E}">
        <p14:creationId xmlns:p14="http://schemas.microsoft.com/office/powerpoint/2010/main" val="7401486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lumns-TWO">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2" y="1373717"/>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4" name="Text Placeholder 3"/>
          <p:cNvSpPr>
            <a:spLocks noGrp="1"/>
          </p:cNvSpPr>
          <p:nvPr>
            <p:ph type="body" sz="quarter" idx="13"/>
          </p:nvPr>
        </p:nvSpPr>
        <p:spPr>
          <a:xfrm>
            <a:off x="609600" y="1904965"/>
            <a:ext cx="5364480" cy="4422775"/>
          </a:xfrm>
        </p:spPr>
        <p:txBody>
          <a:bodyPr/>
          <a:lstStyle>
            <a:lvl1pPr>
              <a:defRPr sz="2400"/>
            </a:lvl1pPr>
            <a:lvl2pPr marL="609585" indent="-230712">
              <a:spcBef>
                <a:spcPts val="0"/>
              </a:spcBef>
              <a:defRPr sz="2400"/>
            </a:lvl2pPr>
            <a:lvl3pPr marL="836063" indent="-171446">
              <a:defRPr sz="2400"/>
            </a:lvl3pPr>
            <a:lvl4pPr marL="1153555" indent="-228594">
              <a:defRPr sz="2400"/>
            </a:lvl4pPr>
            <a:lvl5pPr marL="1445648" indent="-228594">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3"/>
          <p:cNvSpPr>
            <a:spLocks noGrp="1"/>
          </p:cNvSpPr>
          <p:nvPr>
            <p:ph type="body" sz="quarter" idx="14"/>
          </p:nvPr>
        </p:nvSpPr>
        <p:spPr>
          <a:xfrm>
            <a:off x="6267451" y="1890677"/>
            <a:ext cx="5364480" cy="4422775"/>
          </a:xfrm>
        </p:spPr>
        <p:txBody>
          <a:bodyPr/>
          <a:lstStyle>
            <a:lvl1pPr>
              <a:defRPr sz="2400"/>
            </a:lvl1pPr>
            <a:lvl2pPr marL="609585" indent="-230712">
              <a:spcBef>
                <a:spcPts val="0"/>
              </a:spcBef>
              <a:defRPr sz="2400"/>
            </a:lvl2pPr>
            <a:lvl3pPr marL="836063" indent="-171446">
              <a:defRPr sz="2400"/>
            </a:lvl3pPr>
            <a:lvl4pPr marL="1153555" indent="-228594">
              <a:defRPr sz="2400"/>
            </a:lvl4pPr>
            <a:lvl5pPr marL="1445648" indent="-228594">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hasCustomPrompt="1"/>
          </p:nvPr>
        </p:nvSpPr>
        <p:spPr/>
        <p:txBody>
          <a:bodyPr/>
          <a:lstStyle>
            <a:lvl1pPr>
              <a:defRPr/>
            </a:lvl1pPr>
          </a:lstStyle>
          <a:p>
            <a:r>
              <a:rPr lang="en-US" dirty="0"/>
              <a:t>Two-column CONTENT slide</a:t>
            </a:r>
            <a:br>
              <a:rPr lang="en-US" dirty="0"/>
            </a:br>
            <a:r>
              <a:rPr lang="en-US" dirty="0"/>
              <a:t>one or two lines for headline</a:t>
            </a:r>
          </a:p>
        </p:txBody>
      </p:sp>
    </p:spTree>
    <p:extLst>
      <p:ext uri="{BB962C8B-B14F-4D97-AF65-F5344CB8AC3E}">
        <p14:creationId xmlns:p14="http://schemas.microsoft.com/office/powerpoint/2010/main" val="41894800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IMAGES - Vertic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5FEC96C-AFD1-4C49-9493-F5643E5E2E8F}" type="slidenum">
              <a:rPr lang="en-US" smtClean="0"/>
              <a:t>‹#›</a:t>
            </a:fld>
            <a:endParaRPr lang="en-US"/>
          </a:p>
        </p:txBody>
      </p:sp>
      <p:sp>
        <p:nvSpPr>
          <p:cNvPr id="4" name="Text Placeholder 3"/>
          <p:cNvSpPr>
            <a:spLocks noGrp="1"/>
          </p:cNvSpPr>
          <p:nvPr>
            <p:ph type="body" sz="quarter" idx="13"/>
          </p:nvPr>
        </p:nvSpPr>
        <p:spPr>
          <a:xfrm>
            <a:off x="6004767" y="1890496"/>
            <a:ext cx="5759667" cy="2054443"/>
          </a:xfrm>
        </p:spPr>
        <p:txBody>
          <a:bodyPr tIns="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4"/>
          <p:cNvSpPr>
            <a:spLocks noGrp="1"/>
          </p:cNvSpPr>
          <p:nvPr>
            <p:ph type="pic" sz="quarter" idx="15" hasCustomPrompt="1"/>
          </p:nvPr>
        </p:nvSpPr>
        <p:spPr>
          <a:xfrm>
            <a:off x="660908" y="1890495"/>
            <a:ext cx="4972641" cy="2087843"/>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2" name="Picture Placeholder 4"/>
          <p:cNvSpPr>
            <a:spLocks noGrp="1"/>
          </p:cNvSpPr>
          <p:nvPr>
            <p:ph type="pic" sz="quarter" idx="16" hasCustomPrompt="1"/>
          </p:nvPr>
        </p:nvSpPr>
        <p:spPr>
          <a:xfrm>
            <a:off x="660908" y="4271088"/>
            <a:ext cx="4972641" cy="2087843"/>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TWO IMAGES – VERTICAL</a:t>
            </a:r>
            <a:br>
              <a:rPr lang="en-US" dirty="0"/>
            </a:br>
            <a:r>
              <a:rPr lang="en-US" dirty="0"/>
              <a:t>Headline in </a:t>
            </a:r>
            <a:r>
              <a:rPr lang="en-US" dirty="0" err="1"/>
              <a:t>arial</a:t>
            </a:r>
            <a:r>
              <a:rPr lang="en-US" dirty="0"/>
              <a:t> and all caps</a:t>
            </a:r>
          </a:p>
        </p:txBody>
      </p:sp>
      <p:sp>
        <p:nvSpPr>
          <p:cNvPr id="8" name="Text Placeholder 5"/>
          <p:cNvSpPr>
            <a:spLocks noGrp="1"/>
          </p:cNvSpPr>
          <p:nvPr>
            <p:ph type="body" sz="quarter" idx="12" hasCustomPrompt="1"/>
          </p:nvPr>
        </p:nvSpPr>
        <p:spPr>
          <a:xfrm>
            <a:off x="609602" y="13592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10" name="Text Placeholder 3"/>
          <p:cNvSpPr>
            <a:spLocks noGrp="1"/>
          </p:cNvSpPr>
          <p:nvPr>
            <p:ph type="body" sz="quarter" idx="18"/>
          </p:nvPr>
        </p:nvSpPr>
        <p:spPr>
          <a:xfrm>
            <a:off x="6004767" y="4257459"/>
            <a:ext cx="5759667" cy="2054443"/>
          </a:xfrm>
        </p:spPr>
        <p:txBody>
          <a:bodyPr tIns="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19444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lumns-TWO w/boxed heads">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614527" y="2454269"/>
            <a:ext cx="5486400" cy="3835883"/>
          </a:xfrm>
          <a:ln>
            <a:solidFill>
              <a:schemeClr val="bg1">
                <a:lumMod val="50000"/>
              </a:schemeClr>
            </a:solidFill>
          </a:ln>
        </p:spPr>
        <p:txBody>
          <a:bodyPr lIns="182880" tIns="91440" rIns="91440"/>
          <a:lstStyle>
            <a:lvl1pPr>
              <a:defRPr sz="2400"/>
            </a:lvl1pPr>
            <a:lvl2pPr marL="609585" indent="-230712">
              <a:defRPr sz="2400"/>
            </a:lvl2pPr>
            <a:lvl3pPr marL="836063" indent="-171446">
              <a:defRPr sz="2400"/>
            </a:lvl3pPr>
            <a:lvl4pPr marL="1153555" indent="-228594">
              <a:defRPr sz="2400"/>
            </a:lvl4pPr>
            <a:lvl5pPr marL="1445648" indent="-228594">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3"/>
          <p:cNvSpPr>
            <a:spLocks noGrp="1"/>
          </p:cNvSpPr>
          <p:nvPr>
            <p:ph type="body" sz="quarter" idx="14"/>
          </p:nvPr>
        </p:nvSpPr>
        <p:spPr>
          <a:xfrm>
            <a:off x="6286500" y="2454269"/>
            <a:ext cx="5486400" cy="3835883"/>
          </a:xfrm>
          <a:ln>
            <a:solidFill>
              <a:schemeClr val="bg1">
                <a:lumMod val="50000"/>
              </a:schemeClr>
            </a:solidFill>
          </a:ln>
        </p:spPr>
        <p:txBody>
          <a:bodyPr lIns="182880" tIns="91440" rIns="91440"/>
          <a:lstStyle>
            <a:lvl1pPr>
              <a:defRPr sz="2400"/>
            </a:lvl1pPr>
            <a:lvl2pPr marL="609585" indent="-230712">
              <a:defRPr sz="2400"/>
            </a:lvl2pPr>
            <a:lvl3pPr marL="836063" indent="-171446">
              <a:defRPr sz="2400"/>
            </a:lvl3pPr>
            <a:lvl4pPr marL="1153555" indent="-228594">
              <a:defRPr sz="2400"/>
            </a:lvl4pPr>
            <a:lvl5pPr marL="1445648" indent="-228594">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3"/>
          <p:cNvSpPr>
            <a:spLocks noGrp="1"/>
          </p:cNvSpPr>
          <p:nvPr>
            <p:ph type="body" sz="quarter" idx="16" hasCustomPrompt="1"/>
          </p:nvPr>
        </p:nvSpPr>
        <p:spPr>
          <a:xfrm>
            <a:off x="6286500" y="1874730"/>
            <a:ext cx="5486400" cy="620999"/>
          </a:xfrm>
          <a:prstGeom prst="rect">
            <a:avLst/>
          </a:prstGeom>
          <a:solidFill>
            <a:schemeClr val="accent1"/>
          </a:solidFill>
          <a:ln w="9525">
            <a:solidFill>
              <a:schemeClr val="accent1"/>
            </a:solidFill>
            <a:miter lim="800000"/>
          </a:ln>
        </p:spPr>
        <p:txBody>
          <a:bodyPr lIns="182880" bIns="0" anchor="ctr"/>
          <a:lstStyle>
            <a:lvl1pPr marL="0" indent="0" algn="l">
              <a:lnSpc>
                <a:spcPct val="100000"/>
              </a:lnSpc>
              <a:buNone/>
              <a:defRPr sz="2400" b="1" cap="all" baseline="0">
                <a:solidFill>
                  <a:schemeClr val="bg1"/>
                </a:solidFill>
              </a:defRPr>
            </a:lvl1pPr>
            <a:lvl2pPr marL="609585" indent="-230712">
              <a:defRPr sz="2133"/>
            </a:lvl2pPr>
            <a:lvl3pPr marL="836063" indent="-171446">
              <a:defRPr sz="1867"/>
            </a:lvl3pPr>
            <a:lvl4pPr marL="1153555" indent="-228594">
              <a:defRPr sz="1600"/>
            </a:lvl4pPr>
            <a:lvl5pPr marL="1445648" indent="-228594">
              <a:defRPr sz="1600"/>
            </a:lvl5pPr>
          </a:lstStyle>
          <a:p>
            <a:pPr lvl="0"/>
            <a:r>
              <a:rPr lang="en-US" dirty="0"/>
              <a:t>Click to Add Headline</a:t>
            </a:r>
          </a:p>
        </p:txBody>
      </p:sp>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2" y="1359249"/>
            <a:ext cx="11163868" cy="499715"/>
          </a:xfrm>
          <a:noFill/>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9" name="Text Placeholder 3"/>
          <p:cNvSpPr>
            <a:spLocks noGrp="1"/>
          </p:cNvSpPr>
          <p:nvPr>
            <p:ph type="body" sz="quarter" idx="15" hasCustomPrompt="1"/>
          </p:nvPr>
        </p:nvSpPr>
        <p:spPr>
          <a:xfrm>
            <a:off x="614527" y="1874730"/>
            <a:ext cx="5486400" cy="620999"/>
          </a:xfrm>
          <a:prstGeom prst="rect">
            <a:avLst/>
          </a:prstGeom>
          <a:solidFill>
            <a:schemeClr val="accent1"/>
          </a:solidFill>
          <a:ln w="9525">
            <a:solidFill>
              <a:schemeClr val="accent1"/>
            </a:solidFill>
            <a:miter lim="800000"/>
          </a:ln>
          <a:effectLst/>
        </p:spPr>
        <p:txBody>
          <a:bodyPr lIns="182880" bIns="0" anchor="ctr"/>
          <a:lstStyle>
            <a:lvl1pPr marL="0" indent="0" algn="l">
              <a:lnSpc>
                <a:spcPct val="100000"/>
              </a:lnSpc>
              <a:buNone/>
              <a:defRPr sz="2400" b="1" cap="all" baseline="0">
                <a:solidFill>
                  <a:schemeClr val="bg1"/>
                </a:solidFill>
              </a:defRPr>
            </a:lvl1pPr>
            <a:lvl2pPr marL="609585" indent="-230712">
              <a:defRPr sz="2133"/>
            </a:lvl2pPr>
            <a:lvl3pPr marL="836063" indent="-171446">
              <a:defRPr sz="1867"/>
            </a:lvl3pPr>
            <a:lvl4pPr marL="1153555" indent="-228594">
              <a:defRPr sz="1600"/>
            </a:lvl4pPr>
            <a:lvl5pPr marL="1445648" indent="-228594">
              <a:defRPr sz="1600"/>
            </a:lvl5pPr>
          </a:lstStyle>
          <a:p>
            <a:pPr lvl="0"/>
            <a:r>
              <a:rPr lang="en-US" dirty="0"/>
              <a:t>Click to Add Headline</a:t>
            </a:r>
          </a:p>
        </p:txBody>
      </p:sp>
      <p:sp>
        <p:nvSpPr>
          <p:cNvPr id="2" name="Title 1"/>
          <p:cNvSpPr>
            <a:spLocks noGrp="1"/>
          </p:cNvSpPr>
          <p:nvPr>
            <p:ph type="title" hasCustomPrompt="1"/>
          </p:nvPr>
        </p:nvSpPr>
        <p:spPr/>
        <p:txBody>
          <a:bodyPr/>
          <a:lstStyle>
            <a:lvl1pPr>
              <a:defRPr baseline="0"/>
            </a:lvl1pPr>
          </a:lstStyle>
          <a:p>
            <a:r>
              <a:rPr lang="en-US" dirty="0"/>
              <a:t>Two-column CONTENT slide</a:t>
            </a:r>
            <a:br>
              <a:rPr lang="en-US" dirty="0"/>
            </a:br>
            <a:r>
              <a:rPr lang="en-US" dirty="0"/>
              <a:t>with box treatment</a:t>
            </a:r>
          </a:p>
        </p:txBody>
      </p:sp>
    </p:spTree>
    <p:extLst>
      <p:ext uri="{BB962C8B-B14F-4D97-AF65-F5344CB8AC3E}">
        <p14:creationId xmlns:p14="http://schemas.microsoft.com/office/powerpoint/2010/main" val="3568373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IMAGES - Vertic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5FEC96C-AFD1-4C49-9493-F5643E5E2E8F}" type="slidenum">
              <a:rPr lang="en-US" smtClean="0"/>
              <a:t>‹#›</a:t>
            </a:fld>
            <a:endParaRPr lang="en-US"/>
          </a:p>
        </p:txBody>
      </p:sp>
      <p:sp>
        <p:nvSpPr>
          <p:cNvPr id="4" name="Text Placeholder 3"/>
          <p:cNvSpPr>
            <a:spLocks noGrp="1"/>
          </p:cNvSpPr>
          <p:nvPr>
            <p:ph type="body" sz="quarter" idx="13"/>
          </p:nvPr>
        </p:nvSpPr>
        <p:spPr>
          <a:xfrm>
            <a:off x="6004767" y="1890496"/>
            <a:ext cx="5759667" cy="2054443"/>
          </a:xfrm>
        </p:spPr>
        <p:txBody>
          <a:bodyPr tIns="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4"/>
          <p:cNvSpPr>
            <a:spLocks noGrp="1"/>
          </p:cNvSpPr>
          <p:nvPr>
            <p:ph type="pic" sz="quarter" idx="15" hasCustomPrompt="1"/>
          </p:nvPr>
        </p:nvSpPr>
        <p:spPr>
          <a:xfrm>
            <a:off x="660908" y="1890495"/>
            <a:ext cx="4972641" cy="2087843"/>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2" name="Picture Placeholder 4"/>
          <p:cNvSpPr>
            <a:spLocks noGrp="1"/>
          </p:cNvSpPr>
          <p:nvPr>
            <p:ph type="pic" sz="quarter" idx="16" hasCustomPrompt="1"/>
          </p:nvPr>
        </p:nvSpPr>
        <p:spPr>
          <a:xfrm>
            <a:off x="660908" y="4271088"/>
            <a:ext cx="4972641" cy="2087843"/>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TWO IMAGES – VERTICAL</a:t>
            </a:r>
            <a:br>
              <a:rPr lang="en-US" dirty="0"/>
            </a:br>
            <a:r>
              <a:rPr lang="en-US" dirty="0"/>
              <a:t>Headline in </a:t>
            </a:r>
            <a:r>
              <a:rPr lang="en-US" dirty="0" err="1"/>
              <a:t>arial</a:t>
            </a:r>
            <a:r>
              <a:rPr lang="en-US" dirty="0"/>
              <a:t> and all caps</a:t>
            </a:r>
          </a:p>
        </p:txBody>
      </p:sp>
      <p:sp>
        <p:nvSpPr>
          <p:cNvPr id="8" name="Text Placeholder 5"/>
          <p:cNvSpPr>
            <a:spLocks noGrp="1"/>
          </p:cNvSpPr>
          <p:nvPr>
            <p:ph type="body" sz="quarter" idx="12" hasCustomPrompt="1"/>
          </p:nvPr>
        </p:nvSpPr>
        <p:spPr>
          <a:xfrm>
            <a:off x="609602" y="13592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10" name="Text Placeholder 3"/>
          <p:cNvSpPr>
            <a:spLocks noGrp="1"/>
          </p:cNvSpPr>
          <p:nvPr>
            <p:ph type="body" sz="quarter" idx="18"/>
          </p:nvPr>
        </p:nvSpPr>
        <p:spPr>
          <a:xfrm>
            <a:off x="6004767" y="4257459"/>
            <a:ext cx="5759667" cy="2054443"/>
          </a:xfrm>
        </p:spPr>
        <p:txBody>
          <a:bodyPr tIns="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13548086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HREE IMAGES - vertic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5FEC96C-AFD1-4C49-9493-F5643E5E2E8F}" type="slidenum">
              <a:rPr lang="en-US" smtClean="0"/>
              <a:t>‹#›</a:t>
            </a:fld>
            <a:endParaRPr lang="en-US"/>
          </a:p>
        </p:txBody>
      </p:sp>
      <p:sp>
        <p:nvSpPr>
          <p:cNvPr id="4" name="Text Placeholder 3"/>
          <p:cNvSpPr>
            <a:spLocks noGrp="1"/>
          </p:cNvSpPr>
          <p:nvPr>
            <p:ph type="body" sz="quarter" idx="13"/>
          </p:nvPr>
        </p:nvSpPr>
        <p:spPr>
          <a:xfrm>
            <a:off x="4060412" y="1934727"/>
            <a:ext cx="7753216" cy="1303379"/>
          </a:xfrm>
        </p:spPr>
        <p:txBody>
          <a:bodyPr tIns="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133"/>
            </a:lvl4pPr>
            <a:lvl5pPr marL="1445648" indent="-228594">
              <a:spcBef>
                <a:spcPts val="0"/>
              </a:spcBef>
              <a:defRPr sz="2133"/>
            </a:lvl5pPr>
          </a:lstStyle>
          <a:p>
            <a:pPr lvl="0"/>
            <a:r>
              <a:rPr lang="en-US"/>
              <a:t>Click to edit Master text styles</a:t>
            </a:r>
          </a:p>
          <a:p>
            <a:pPr lvl="1"/>
            <a:r>
              <a:rPr lang="en-US"/>
              <a:t>Second level</a:t>
            </a:r>
          </a:p>
          <a:p>
            <a:pPr lvl="2"/>
            <a:r>
              <a:rPr lang="en-US"/>
              <a:t>Third level</a:t>
            </a:r>
          </a:p>
        </p:txBody>
      </p:sp>
      <p:sp>
        <p:nvSpPr>
          <p:cNvPr id="9" name="Picture Placeholder 4"/>
          <p:cNvSpPr>
            <a:spLocks noGrp="1"/>
          </p:cNvSpPr>
          <p:nvPr>
            <p:ph type="pic" sz="quarter" idx="15" hasCustomPrompt="1"/>
          </p:nvPr>
        </p:nvSpPr>
        <p:spPr>
          <a:xfrm>
            <a:off x="652525" y="1923615"/>
            <a:ext cx="2698328" cy="1186811"/>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2" name="Picture Placeholder 4"/>
          <p:cNvSpPr>
            <a:spLocks noGrp="1"/>
          </p:cNvSpPr>
          <p:nvPr>
            <p:ph type="pic" sz="quarter" idx="16" hasCustomPrompt="1"/>
          </p:nvPr>
        </p:nvSpPr>
        <p:spPr>
          <a:xfrm>
            <a:off x="649354" y="3493608"/>
            <a:ext cx="2704676" cy="1186811"/>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THREE IMAGES – VERTICAL</a:t>
            </a:r>
            <a:br>
              <a:rPr lang="en-US" dirty="0"/>
            </a:br>
            <a:r>
              <a:rPr lang="en-US" dirty="0"/>
              <a:t>Headline in </a:t>
            </a:r>
            <a:r>
              <a:rPr lang="en-US" dirty="0" err="1"/>
              <a:t>arial</a:t>
            </a:r>
            <a:r>
              <a:rPr lang="en-US" dirty="0"/>
              <a:t> and all caps</a:t>
            </a:r>
          </a:p>
        </p:txBody>
      </p:sp>
      <p:sp>
        <p:nvSpPr>
          <p:cNvPr id="8" name="Text Placeholder 5"/>
          <p:cNvSpPr>
            <a:spLocks noGrp="1"/>
          </p:cNvSpPr>
          <p:nvPr>
            <p:ph type="body" sz="quarter" idx="12" hasCustomPrompt="1"/>
          </p:nvPr>
        </p:nvSpPr>
        <p:spPr>
          <a:xfrm>
            <a:off x="609602" y="13719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10" name="Text Placeholder 3"/>
          <p:cNvSpPr>
            <a:spLocks noGrp="1"/>
          </p:cNvSpPr>
          <p:nvPr>
            <p:ph type="body" sz="quarter" idx="18"/>
          </p:nvPr>
        </p:nvSpPr>
        <p:spPr>
          <a:xfrm>
            <a:off x="4060412" y="3507968"/>
            <a:ext cx="7753216" cy="1303379"/>
          </a:xfrm>
        </p:spPr>
        <p:txBody>
          <a:bodyPr tIns="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133"/>
            </a:lvl4pPr>
            <a:lvl5pPr marL="1445648" indent="-228594">
              <a:spcBef>
                <a:spcPts val="0"/>
              </a:spcBef>
              <a:defRPr sz="2133"/>
            </a:lvl5pPr>
          </a:lstStyle>
          <a:p>
            <a:pPr lvl="0"/>
            <a:r>
              <a:rPr lang="en-US"/>
              <a:t>Click to edit Master text styles</a:t>
            </a:r>
          </a:p>
          <a:p>
            <a:pPr lvl="1"/>
            <a:r>
              <a:rPr lang="en-US"/>
              <a:t>Second level</a:t>
            </a:r>
          </a:p>
          <a:p>
            <a:pPr lvl="2"/>
            <a:r>
              <a:rPr lang="en-US"/>
              <a:t>Third level</a:t>
            </a:r>
          </a:p>
        </p:txBody>
      </p:sp>
      <p:sp>
        <p:nvSpPr>
          <p:cNvPr id="14" name="Picture Placeholder 4"/>
          <p:cNvSpPr>
            <a:spLocks noGrp="1"/>
          </p:cNvSpPr>
          <p:nvPr>
            <p:ph type="pic" sz="quarter" idx="19" hasCustomPrompt="1"/>
          </p:nvPr>
        </p:nvSpPr>
        <p:spPr>
          <a:xfrm>
            <a:off x="649353" y="5076181"/>
            <a:ext cx="2704676" cy="1186811"/>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5" name="Text Placeholder 3"/>
          <p:cNvSpPr>
            <a:spLocks noGrp="1"/>
          </p:cNvSpPr>
          <p:nvPr>
            <p:ph type="body" sz="quarter" idx="20"/>
          </p:nvPr>
        </p:nvSpPr>
        <p:spPr>
          <a:xfrm>
            <a:off x="4060412" y="5059321"/>
            <a:ext cx="7753216" cy="1303379"/>
          </a:xfrm>
        </p:spPr>
        <p:txBody>
          <a:bodyPr tIns="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133"/>
            </a:lvl4pPr>
            <a:lvl5pPr marL="1445648" indent="-228594">
              <a:spcBef>
                <a:spcPts val="0"/>
              </a:spcBef>
              <a:defRPr sz="2133"/>
            </a:lvl5pPr>
          </a:lstStyle>
          <a:p>
            <a:pPr lvl="0"/>
            <a:r>
              <a:rPr lang="en-US"/>
              <a:t>Click to edit Master text styles</a:t>
            </a:r>
          </a:p>
          <a:p>
            <a:pPr lvl="1"/>
            <a:r>
              <a:rPr lang="en-US"/>
              <a:t>Second level</a:t>
            </a:r>
          </a:p>
          <a:p>
            <a:pPr lvl="2"/>
            <a:r>
              <a:rPr lang="en-US"/>
              <a:t>Third level</a:t>
            </a:r>
          </a:p>
        </p:txBody>
      </p:sp>
      <p:sp>
        <p:nvSpPr>
          <p:cNvPr id="16" name="TextBox 15"/>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35900601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WO IMAGES - top horizont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2" y="13592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4" name="Text Placeholder 3"/>
          <p:cNvSpPr>
            <a:spLocks noGrp="1"/>
          </p:cNvSpPr>
          <p:nvPr>
            <p:ph type="body" sz="quarter" idx="13"/>
          </p:nvPr>
        </p:nvSpPr>
        <p:spPr>
          <a:xfrm>
            <a:off x="651643" y="4188849"/>
            <a:ext cx="5486400" cy="2129163"/>
          </a:xfrm>
        </p:spPr>
        <p:txBody>
          <a:bodyPr tIns="9144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3"/>
          <p:cNvSpPr>
            <a:spLocks noGrp="1"/>
          </p:cNvSpPr>
          <p:nvPr>
            <p:ph type="body" sz="quarter" idx="14"/>
          </p:nvPr>
        </p:nvSpPr>
        <p:spPr>
          <a:xfrm>
            <a:off x="6288289" y="4188849"/>
            <a:ext cx="5463447" cy="2129163"/>
          </a:xfrm>
        </p:spPr>
        <p:txBody>
          <a:bodyPr tIns="9144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4"/>
          <p:cNvSpPr>
            <a:spLocks noGrp="1"/>
          </p:cNvSpPr>
          <p:nvPr>
            <p:ph type="pic" sz="quarter" idx="15" hasCustomPrompt="1"/>
          </p:nvPr>
        </p:nvSpPr>
        <p:spPr>
          <a:xfrm>
            <a:off x="660905" y="1890495"/>
            <a:ext cx="5364480" cy="2286000"/>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2" name="Picture Placeholder 4"/>
          <p:cNvSpPr>
            <a:spLocks noGrp="1"/>
          </p:cNvSpPr>
          <p:nvPr>
            <p:ph type="pic" sz="quarter" idx="16" hasCustomPrompt="1"/>
          </p:nvPr>
        </p:nvSpPr>
        <p:spPr>
          <a:xfrm>
            <a:off x="6278733" y="1890495"/>
            <a:ext cx="5364480" cy="2286000"/>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TWO IMAGES – top HORIZONTAL</a:t>
            </a:r>
            <a:br>
              <a:rPr lang="en-US" dirty="0"/>
            </a:br>
            <a:r>
              <a:rPr lang="en-US" dirty="0"/>
              <a:t>Headline in </a:t>
            </a:r>
            <a:r>
              <a:rPr lang="en-US" dirty="0" err="1"/>
              <a:t>arial</a:t>
            </a:r>
            <a:r>
              <a:rPr lang="en-US" dirty="0"/>
              <a:t> and all caps</a:t>
            </a:r>
          </a:p>
        </p:txBody>
      </p:sp>
      <p:sp>
        <p:nvSpPr>
          <p:cNvPr id="10" name="TextBox 9"/>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24802260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WO IMAGES - Bottom horizont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2" y="1355853"/>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4" name="Text Placeholder 3"/>
          <p:cNvSpPr>
            <a:spLocks noGrp="1"/>
          </p:cNvSpPr>
          <p:nvPr>
            <p:ph type="body" sz="quarter" idx="13"/>
          </p:nvPr>
        </p:nvSpPr>
        <p:spPr>
          <a:xfrm>
            <a:off x="609600" y="1877797"/>
            <a:ext cx="5486400" cy="1717079"/>
          </a:xfrm>
        </p:spPr>
        <p:txBody>
          <a:bodyPr/>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p:txBody>
      </p:sp>
      <p:sp>
        <p:nvSpPr>
          <p:cNvPr id="15" name="Text Placeholder 3"/>
          <p:cNvSpPr>
            <a:spLocks noGrp="1"/>
          </p:cNvSpPr>
          <p:nvPr>
            <p:ph type="body" sz="quarter" idx="14"/>
          </p:nvPr>
        </p:nvSpPr>
        <p:spPr>
          <a:xfrm>
            <a:off x="6288287" y="1877797"/>
            <a:ext cx="5486400" cy="1717079"/>
          </a:xfrm>
        </p:spPr>
        <p:txBody>
          <a:bodyPr/>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p:txBody>
      </p:sp>
      <p:sp>
        <p:nvSpPr>
          <p:cNvPr id="10" name="Picture Placeholder 4"/>
          <p:cNvSpPr>
            <a:spLocks noGrp="1"/>
          </p:cNvSpPr>
          <p:nvPr>
            <p:ph type="pic" sz="quarter" idx="15" hasCustomPrompt="1"/>
          </p:nvPr>
        </p:nvSpPr>
        <p:spPr>
          <a:xfrm>
            <a:off x="618861" y="3615115"/>
            <a:ext cx="5364480" cy="2286000"/>
          </a:xfrm>
          <a:solidFill>
            <a:schemeClr val="bg1">
              <a:lumMod val="75000"/>
            </a:schemeClr>
          </a:solidFill>
        </p:spPr>
        <p:txBody>
          <a:bodyPr tIns="274320"/>
          <a:lstStyle>
            <a:lvl1pPr marL="0" indent="0" algn="ctr">
              <a:buNone/>
              <a:defRPr baseline="0"/>
            </a:lvl1pPr>
          </a:lstStyle>
          <a:p>
            <a:r>
              <a:rPr lang="en-US" dirty="0"/>
              <a:t>Click icon to insert an image</a:t>
            </a:r>
          </a:p>
        </p:txBody>
      </p:sp>
      <p:sp>
        <p:nvSpPr>
          <p:cNvPr id="11" name="Picture Placeholder 4"/>
          <p:cNvSpPr>
            <a:spLocks noGrp="1"/>
          </p:cNvSpPr>
          <p:nvPr>
            <p:ph type="pic" sz="quarter" idx="16" hasCustomPrompt="1"/>
          </p:nvPr>
        </p:nvSpPr>
        <p:spPr>
          <a:xfrm>
            <a:off x="6307819" y="3615115"/>
            <a:ext cx="5364480" cy="2286000"/>
          </a:xfrm>
          <a:solidFill>
            <a:schemeClr val="bg1">
              <a:lumMod val="75000"/>
            </a:schemeClr>
          </a:solidFill>
        </p:spPr>
        <p:txBody>
          <a:bodyPr tIns="27432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TWO IMAGES – bottom HORIZONTAL</a:t>
            </a:r>
            <a:br>
              <a:rPr lang="en-US" dirty="0"/>
            </a:br>
            <a:r>
              <a:rPr lang="en-US" dirty="0"/>
              <a:t>WITH CAPTIONS</a:t>
            </a:r>
          </a:p>
        </p:txBody>
      </p:sp>
      <p:sp>
        <p:nvSpPr>
          <p:cNvPr id="12" name="TextBox 11"/>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8" name="Text Placeholder 7"/>
          <p:cNvSpPr>
            <a:spLocks noGrp="1"/>
          </p:cNvSpPr>
          <p:nvPr>
            <p:ph type="body" sz="quarter" idx="17"/>
          </p:nvPr>
        </p:nvSpPr>
        <p:spPr>
          <a:xfrm>
            <a:off x="635022" y="5912892"/>
            <a:ext cx="5327631" cy="478760"/>
          </a:xfrm>
        </p:spPr>
        <p:txBody>
          <a:bodyPr/>
          <a:lstStyle>
            <a:lvl1pPr marL="0" indent="0">
              <a:buNone/>
              <a:defRPr sz="1600"/>
            </a:lvl1pPr>
          </a:lstStyle>
          <a:p>
            <a:pPr lvl="0"/>
            <a:r>
              <a:rPr lang="en-US"/>
              <a:t>Click to edit Master text styles</a:t>
            </a:r>
          </a:p>
        </p:txBody>
      </p:sp>
      <p:sp>
        <p:nvSpPr>
          <p:cNvPr id="13" name="Text Placeholder 7"/>
          <p:cNvSpPr>
            <a:spLocks noGrp="1"/>
          </p:cNvSpPr>
          <p:nvPr>
            <p:ph type="body" sz="quarter" idx="18"/>
          </p:nvPr>
        </p:nvSpPr>
        <p:spPr>
          <a:xfrm>
            <a:off x="6333721" y="5925592"/>
            <a:ext cx="5327631" cy="478760"/>
          </a:xfrm>
        </p:spPr>
        <p:txBody>
          <a:bodyPr/>
          <a:lstStyle>
            <a:lvl1pPr marL="0" indent="0">
              <a:buNone/>
              <a:defRPr sz="1600"/>
            </a:lvl1pPr>
          </a:lstStyle>
          <a:p>
            <a:pPr lvl="0"/>
            <a:r>
              <a:rPr lang="en-US"/>
              <a:t>Click to edit Master text styles</a:t>
            </a:r>
          </a:p>
        </p:txBody>
      </p:sp>
    </p:spTree>
    <p:extLst>
      <p:ext uri="{BB962C8B-B14F-4D97-AF65-F5344CB8AC3E}">
        <p14:creationId xmlns:p14="http://schemas.microsoft.com/office/powerpoint/2010/main" val="42330850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WO LRG IMAGES - top horizont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4" name="Text Placeholder 3"/>
          <p:cNvSpPr>
            <a:spLocks noGrp="1"/>
          </p:cNvSpPr>
          <p:nvPr>
            <p:ph type="body" sz="quarter" idx="13"/>
          </p:nvPr>
        </p:nvSpPr>
        <p:spPr>
          <a:xfrm>
            <a:off x="651643" y="5475819"/>
            <a:ext cx="5486400" cy="915835"/>
          </a:xfrm>
        </p:spPr>
        <p:txBody>
          <a:bodyPr tIns="9144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133"/>
            </a:lvl4pPr>
            <a:lvl5pPr marL="1445648" indent="-228594">
              <a:spcBef>
                <a:spcPts val="0"/>
              </a:spcBef>
              <a:defRPr sz="2133"/>
            </a:lvl5pPr>
          </a:lstStyle>
          <a:p>
            <a:pPr lvl="0"/>
            <a:r>
              <a:rPr lang="en-US"/>
              <a:t>Click to edit Master text styles</a:t>
            </a:r>
          </a:p>
          <a:p>
            <a:pPr lvl="1"/>
            <a:r>
              <a:rPr lang="en-US"/>
              <a:t>Second level</a:t>
            </a:r>
          </a:p>
        </p:txBody>
      </p:sp>
      <p:sp>
        <p:nvSpPr>
          <p:cNvPr id="15" name="Text Placeholder 3"/>
          <p:cNvSpPr>
            <a:spLocks noGrp="1"/>
          </p:cNvSpPr>
          <p:nvPr>
            <p:ph type="body" sz="quarter" idx="14"/>
          </p:nvPr>
        </p:nvSpPr>
        <p:spPr>
          <a:xfrm>
            <a:off x="6288289" y="5475819"/>
            <a:ext cx="5463447" cy="915835"/>
          </a:xfrm>
        </p:spPr>
        <p:txBody>
          <a:bodyPr tIns="9144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133"/>
            </a:lvl4pPr>
            <a:lvl5pPr marL="1445648" indent="-228594">
              <a:spcBef>
                <a:spcPts val="0"/>
              </a:spcBef>
              <a:defRPr sz="2133"/>
            </a:lvl5pPr>
          </a:lstStyle>
          <a:p>
            <a:pPr lvl="0"/>
            <a:r>
              <a:rPr lang="en-US"/>
              <a:t>Click to edit Master text styles</a:t>
            </a:r>
          </a:p>
          <a:p>
            <a:pPr lvl="1"/>
            <a:r>
              <a:rPr lang="en-US"/>
              <a:t>Second level</a:t>
            </a:r>
          </a:p>
        </p:txBody>
      </p:sp>
      <p:sp>
        <p:nvSpPr>
          <p:cNvPr id="9" name="Picture Placeholder 4"/>
          <p:cNvSpPr>
            <a:spLocks noGrp="1"/>
          </p:cNvSpPr>
          <p:nvPr>
            <p:ph type="pic" sz="quarter" idx="15" hasCustomPrompt="1"/>
          </p:nvPr>
        </p:nvSpPr>
        <p:spPr>
          <a:xfrm>
            <a:off x="660905" y="1894417"/>
            <a:ext cx="5364480" cy="3581400"/>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2" name="Picture Placeholder 4"/>
          <p:cNvSpPr>
            <a:spLocks noGrp="1"/>
          </p:cNvSpPr>
          <p:nvPr>
            <p:ph type="pic" sz="quarter" idx="16" hasCustomPrompt="1"/>
          </p:nvPr>
        </p:nvSpPr>
        <p:spPr>
          <a:xfrm>
            <a:off x="6278733" y="1894417"/>
            <a:ext cx="5364480" cy="3581400"/>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TWO Large IMAGES w/bullets </a:t>
            </a:r>
            <a:br>
              <a:rPr lang="en-US" dirty="0"/>
            </a:br>
            <a:r>
              <a:rPr lang="en-US" dirty="0"/>
              <a:t>Headline in </a:t>
            </a:r>
            <a:r>
              <a:rPr lang="en-US" dirty="0" err="1"/>
              <a:t>arial</a:t>
            </a:r>
            <a:r>
              <a:rPr lang="en-US" dirty="0"/>
              <a:t> and all caps</a:t>
            </a:r>
          </a:p>
        </p:txBody>
      </p:sp>
      <p:sp>
        <p:nvSpPr>
          <p:cNvPr id="10" name="TextBox 9"/>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11" name="Text Placeholder 5"/>
          <p:cNvSpPr>
            <a:spLocks noGrp="1"/>
          </p:cNvSpPr>
          <p:nvPr>
            <p:ph type="body" sz="quarter" idx="12" hasCustomPrompt="1"/>
          </p:nvPr>
        </p:nvSpPr>
        <p:spPr>
          <a:xfrm>
            <a:off x="609602" y="13465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Tree>
    <p:extLst>
      <p:ext uri="{BB962C8B-B14F-4D97-AF65-F5344CB8AC3E}">
        <p14:creationId xmlns:p14="http://schemas.microsoft.com/office/powerpoint/2010/main" val="36428864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PICS/caption - TWO images">
    <p:spTree>
      <p:nvGrpSpPr>
        <p:cNvPr id="1" name=""/>
        <p:cNvGrpSpPr/>
        <p:nvPr/>
      </p:nvGrpSpPr>
      <p:grpSpPr>
        <a:xfrm>
          <a:off x="0" y="0"/>
          <a:ext cx="0" cy="0"/>
          <a:chOff x="0" y="0"/>
          <a:chExt cx="0" cy="0"/>
        </a:xfrm>
      </p:grpSpPr>
      <p:sp>
        <p:nvSpPr>
          <p:cNvPr id="9" name="Picture Placeholder 4"/>
          <p:cNvSpPr>
            <a:spLocks noGrp="1" noChangeAspect="1"/>
          </p:cNvSpPr>
          <p:nvPr>
            <p:ph type="pic" sz="quarter" idx="15" hasCustomPrompt="1"/>
          </p:nvPr>
        </p:nvSpPr>
        <p:spPr>
          <a:xfrm>
            <a:off x="902173" y="1889396"/>
            <a:ext cx="5053832" cy="3744153"/>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0" name="Text Placeholder 5"/>
          <p:cNvSpPr>
            <a:spLocks noGrp="1"/>
          </p:cNvSpPr>
          <p:nvPr>
            <p:ph type="body" sz="quarter" idx="17" hasCustomPrompt="1"/>
          </p:nvPr>
        </p:nvSpPr>
        <p:spPr>
          <a:xfrm>
            <a:off x="902173" y="5675246"/>
            <a:ext cx="5120640" cy="585031"/>
          </a:xfrm>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a:p>
            <a:r>
              <a:rPr lang="en-US" dirty="0"/>
              <a:t>Image Caption </a:t>
            </a:r>
          </a:p>
          <a:p>
            <a:r>
              <a:rPr lang="en-US" dirty="0"/>
              <a:t>Image Caption </a:t>
            </a:r>
          </a:p>
          <a:p>
            <a:r>
              <a:rPr lang="en-US" dirty="0"/>
              <a:t> </a:t>
            </a:r>
          </a:p>
        </p:txBody>
      </p:sp>
      <p:sp>
        <p:nvSpPr>
          <p:cNvPr id="2" name="Title 1"/>
          <p:cNvSpPr>
            <a:spLocks noGrp="1"/>
          </p:cNvSpPr>
          <p:nvPr>
            <p:ph type="title" hasCustomPrompt="1"/>
          </p:nvPr>
        </p:nvSpPr>
        <p:spPr/>
        <p:txBody>
          <a:bodyPr/>
          <a:lstStyle>
            <a:lvl1pPr>
              <a:defRPr/>
            </a:lvl1pPr>
          </a:lstStyle>
          <a:p>
            <a:r>
              <a:rPr lang="en-US" dirty="0"/>
              <a:t>TWO IMAGES with captions</a:t>
            </a:r>
            <a:br>
              <a:rPr lang="en-US" dirty="0"/>
            </a:br>
            <a:r>
              <a:rPr lang="en-US" dirty="0"/>
              <a:t>Headline in </a:t>
            </a:r>
            <a:r>
              <a:rPr lang="en-US" dirty="0" err="1"/>
              <a:t>arial</a:t>
            </a:r>
            <a:r>
              <a:rPr lang="en-US" dirty="0"/>
              <a:t> and all caps</a:t>
            </a:r>
          </a:p>
        </p:txBody>
      </p:sp>
      <p:sp>
        <p:nvSpPr>
          <p:cNvPr id="4" name="Slide Number Placeholder 3"/>
          <p:cNvSpPr>
            <a:spLocks noGrp="1"/>
          </p:cNvSpPr>
          <p:nvPr>
            <p:ph type="sldNum" sz="quarter" idx="19"/>
          </p:nvPr>
        </p:nvSpPr>
        <p:spPr/>
        <p:txBody>
          <a:bodyPr/>
          <a:lstStyle/>
          <a:p>
            <a:fld id="{AEFAAC5A-9C4F-4278-920D-DF2BAB595749}" type="slidenum">
              <a:rPr lang="en-US" smtClean="0"/>
              <a:pPr/>
              <a:t>‹#›</a:t>
            </a:fld>
            <a:endParaRPr lang="en-US" dirty="0"/>
          </a:p>
        </p:txBody>
      </p:sp>
      <p:sp>
        <p:nvSpPr>
          <p:cNvPr id="14" name="Text Placeholder 5"/>
          <p:cNvSpPr>
            <a:spLocks noGrp="1"/>
          </p:cNvSpPr>
          <p:nvPr>
            <p:ph type="body" sz="quarter" idx="12" hasCustomPrompt="1"/>
          </p:nvPr>
        </p:nvSpPr>
        <p:spPr>
          <a:xfrm>
            <a:off x="609602" y="13465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16" name="Picture Placeholder 4"/>
          <p:cNvSpPr>
            <a:spLocks noGrp="1" noChangeAspect="1"/>
          </p:cNvSpPr>
          <p:nvPr>
            <p:ph type="pic" sz="quarter" idx="21" hasCustomPrompt="1"/>
          </p:nvPr>
        </p:nvSpPr>
        <p:spPr>
          <a:xfrm>
            <a:off x="6353507" y="1888617"/>
            <a:ext cx="5053832" cy="3744153"/>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7" name="Text Placeholder 5"/>
          <p:cNvSpPr>
            <a:spLocks noGrp="1"/>
          </p:cNvSpPr>
          <p:nvPr>
            <p:ph type="body" sz="quarter" idx="22" hasCustomPrompt="1"/>
          </p:nvPr>
        </p:nvSpPr>
        <p:spPr>
          <a:xfrm>
            <a:off x="6353507" y="5674467"/>
            <a:ext cx="5120640" cy="585031"/>
          </a:xfrm>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a:p>
            <a:r>
              <a:rPr lang="en-US" dirty="0"/>
              <a:t>Image Caption </a:t>
            </a:r>
          </a:p>
          <a:p>
            <a:r>
              <a:rPr lang="en-US" dirty="0"/>
              <a:t>Image Caption </a:t>
            </a:r>
          </a:p>
          <a:p>
            <a:r>
              <a:rPr lang="en-US" dirty="0"/>
              <a:t> </a:t>
            </a:r>
          </a:p>
        </p:txBody>
      </p:sp>
      <p:sp>
        <p:nvSpPr>
          <p:cNvPr id="11" name="TextBox 10"/>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28274385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HREE IMAGES">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2" y="1359249"/>
            <a:ext cx="11163868" cy="485427"/>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4" name="Text Placeholder 3"/>
          <p:cNvSpPr>
            <a:spLocks noGrp="1"/>
          </p:cNvSpPr>
          <p:nvPr>
            <p:ph type="body" sz="quarter" idx="13"/>
          </p:nvPr>
        </p:nvSpPr>
        <p:spPr>
          <a:xfrm>
            <a:off x="661172" y="3806613"/>
            <a:ext cx="3287445" cy="2146611"/>
          </a:xfrm>
        </p:spPr>
        <p:txBody>
          <a:bodyPr/>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defRPr sz="1600"/>
            </a:lvl4pPr>
            <a:lvl5pPr marL="1445648" indent="-228594">
              <a:defRPr sz="1600"/>
            </a:lvl5pPr>
          </a:lstStyle>
          <a:p>
            <a:pPr lvl="0"/>
            <a:r>
              <a:rPr lang="en-US"/>
              <a:t>Click to edit Master text styles</a:t>
            </a:r>
          </a:p>
          <a:p>
            <a:pPr lvl="1"/>
            <a:r>
              <a:rPr lang="en-US"/>
              <a:t>Second level</a:t>
            </a:r>
          </a:p>
          <a:p>
            <a:pPr lvl="2"/>
            <a:r>
              <a:rPr lang="en-US"/>
              <a:t>Third level</a:t>
            </a:r>
          </a:p>
        </p:txBody>
      </p:sp>
      <p:sp>
        <p:nvSpPr>
          <p:cNvPr id="15" name="Text Placeholder 3"/>
          <p:cNvSpPr>
            <a:spLocks noGrp="1"/>
          </p:cNvSpPr>
          <p:nvPr>
            <p:ph type="body" sz="quarter" idx="14"/>
          </p:nvPr>
        </p:nvSpPr>
        <p:spPr>
          <a:xfrm>
            <a:off x="4508115" y="3806613"/>
            <a:ext cx="3287445" cy="2146611"/>
          </a:xfrm>
        </p:spPr>
        <p:txBody>
          <a:bodyPr/>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defRPr sz="1600"/>
            </a:lvl4pPr>
            <a:lvl5pPr marL="1445648" indent="-228594">
              <a:defRPr sz="1600"/>
            </a:lvl5pPr>
          </a:lstStyle>
          <a:p>
            <a:pPr lvl="0"/>
            <a:r>
              <a:rPr lang="en-US"/>
              <a:t>Click to edit Master text styles</a:t>
            </a:r>
          </a:p>
          <a:p>
            <a:pPr lvl="1"/>
            <a:r>
              <a:rPr lang="en-US"/>
              <a:t>Second level</a:t>
            </a:r>
          </a:p>
          <a:p>
            <a:pPr lvl="2"/>
            <a:r>
              <a:rPr lang="en-US"/>
              <a:t>Third level</a:t>
            </a:r>
          </a:p>
        </p:txBody>
      </p:sp>
      <p:sp>
        <p:nvSpPr>
          <p:cNvPr id="9" name="Picture Placeholder 4"/>
          <p:cNvSpPr>
            <a:spLocks noGrp="1" noChangeAspect="1"/>
          </p:cNvSpPr>
          <p:nvPr>
            <p:ph type="pic" sz="quarter" idx="15" hasCustomPrompt="1"/>
          </p:nvPr>
        </p:nvSpPr>
        <p:spPr>
          <a:xfrm>
            <a:off x="670772" y="1887594"/>
            <a:ext cx="3148325" cy="182057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2" name="Picture Placeholder 4"/>
          <p:cNvSpPr>
            <a:spLocks noGrp="1" noChangeAspect="1"/>
          </p:cNvSpPr>
          <p:nvPr>
            <p:ph type="pic" sz="quarter" idx="16" hasCustomPrompt="1"/>
          </p:nvPr>
        </p:nvSpPr>
        <p:spPr>
          <a:xfrm>
            <a:off x="4517715" y="1887594"/>
            <a:ext cx="3148325" cy="182057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7" name="Text Placeholder 3"/>
          <p:cNvSpPr>
            <a:spLocks noGrp="1"/>
          </p:cNvSpPr>
          <p:nvPr>
            <p:ph type="body" sz="quarter" idx="19"/>
          </p:nvPr>
        </p:nvSpPr>
        <p:spPr>
          <a:xfrm>
            <a:off x="8348928" y="3809112"/>
            <a:ext cx="3287445" cy="2146611"/>
          </a:xfrm>
        </p:spPr>
        <p:txBody>
          <a:bodyPr/>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defRPr sz="1600"/>
            </a:lvl4pPr>
            <a:lvl5pPr marL="1445648" indent="-228594">
              <a:defRPr sz="1600"/>
            </a:lvl5pPr>
          </a:lstStyle>
          <a:p>
            <a:pPr lvl="0"/>
            <a:r>
              <a:rPr lang="en-US"/>
              <a:t>Click to edit Master text styles</a:t>
            </a:r>
          </a:p>
          <a:p>
            <a:pPr lvl="1"/>
            <a:r>
              <a:rPr lang="en-US"/>
              <a:t>Second level</a:t>
            </a:r>
          </a:p>
          <a:p>
            <a:pPr lvl="2"/>
            <a:r>
              <a:rPr lang="en-US"/>
              <a:t>Third level</a:t>
            </a:r>
          </a:p>
        </p:txBody>
      </p:sp>
      <p:sp>
        <p:nvSpPr>
          <p:cNvPr id="18" name="Picture Placeholder 4"/>
          <p:cNvSpPr>
            <a:spLocks noGrp="1" noChangeAspect="1"/>
          </p:cNvSpPr>
          <p:nvPr>
            <p:ph type="pic" sz="quarter" idx="20" hasCustomPrompt="1"/>
          </p:nvPr>
        </p:nvSpPr>
        <p:spPr>
          <a:xfrm>
            <a:off x="8358528" y="1890093"/>
            <a:ext cx="3148325" cy="182057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a:lvl1pPr>
          </a:lstStyle>
          <a:p>
            <a:r>
              <a:rPr lang="en-US" dirty="0"/>
              <a:t>THREE IMAGES – HORIZONTAL</a:t>
            </a:r>
            <a:br>
              <a:rPr lang="en-US" dirty="0"/>
            </a:br>
            <a:r>
              <a:rPr lang="en-US" dirty="0"/>
              <a:t>Headline in </a:t>
            </a:r>
            <a:r>
              <a:rPr lang="en-US" dirty="0" err="1"/>
              <a:t>arial</a:t>
            </a:r>
            <a:r>
              <a:rPr lang="en-US" dirty="0"/>
              <a:t> and all caps</a:t>
            </a:r>
          </a:p>
        </p:txBody>
      </p:sp>
      <p:sp>
        <p:nvSpPr>
          <p:cNvPr id="13" name="TextBox 12"/>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6610838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PICS/captions/bullets - FOUR Images">
    <p:spTree>
      <p:nvGrpSpPr>
        <p:cNvPr id="1" name=""/>
        <p:cNvGrpSpPr/>
        <p:nvPr/>
      </p:nvGrpSpPr>
      <p:grpSpPr>
        <a:xfrm>
          <a:off x="0" y="0"/>
          <a:ext cx="0" cy="0"/>
          <a:chOff x="0" y="0"/>
          <a:chExt cx="0" cy="0"/>
        </a:xfrm>
      </p:grpSpPr>
      <p:sp>
        <p:nvSpPr>
          <p:cNvPr id="5" name="Picture Placeholder 4"/>
          <p:cNvSpPr>
            <a:spLocks noGrp="1" noChangeAspect="1"/>
          </p:cNvSpPr>
          <p:nvPr>
            <p:ph type="pic" sz="quarter" idx="13" hasCustomPrompt="1"/>
          </p:nvPr>
        </p:nvSpPr>
        <p:spPr>
          <a:xfrm>
            <a:off x="290836" y="1891973"/>
            <a:ext cx="2987040" cy="2238283"/>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9" name="Picture Placeholder 4"/>
          <p:cNvSpPr>
            <a:spLocks noGrp="1" noChangeAspect="1"/>
          </p:cNvSpPr>
          <p:nvPr>
            <p:ph type="pic" sz="quarter" idx="15" hasCustomPrompt="1"/>
          </p:nvPr>
        </p:nvSpPr>
        <p:spPr>
          <a:xfrm>
            <a:off x="3270980" y="1891973"/>
            <a:ext cx="2987040" cy="223828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10" name="Picture Placeholder 4"/>
          <p:cNvSpPr>
            <a:spLocks noGrp="1" noChangeAspect="1"/>
          </p:cNvSpPr>
          <p:nvPr>
            <p:ph type="pic" sz="quarter" idx="16" hasCustomPrompt="1"/>
          </p:nvPr>
        </p:nvSpPr>
        <p:spPr>
          <a:xfrm>
            <a:off x="6251121" y="1891973"/>
            <a:ext cx="2987040" cy="2238283"/>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11" name="Picture Placeholder 4"/>
          <p:cNvSpPr>
            <a:spLocks noGrp="1" noChangeAspect="1"/>
          </p:cNvSpPr>
          <p:nvPr>
            <p:ph type="pic" sz="quarter" idx="17" hasCustomPrompt="1"/>
          </p:nvPr>
        </p:nvSpPr>
        <p:spPr>
          <a:xfrm>
            <a:off x="9208029" y="1891973"/>
            <a:ext cx="2987040" cy="223828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8" name="Text Placeholder 7"/>
          <p:cNvSpPr>
            <a:spLocks noGrp="1"/>
          </p:cNvSpPr>
          <p:nvPr>
            <p:ph type="body" sz="quarter" idx="14"/>
          </p:nvPr>
        </p:nvSpPr>
        <p:spPr>
          <a:xfrm>
            <a:off x="626534" y="4896695"/>
            <a:ext cx="11246069" cy="1448440"/>
          </a:xfrm>
          <a:noFill/>
        </p:spPr>
        <p:txBody>
          <a:bodyPr lIns="0" tIns="91440"/>
          <a:lstStyle>
            <a:lvl1pPr>
              <a:defRPr sz="2667">
                <a:solidFill>
                  <a:srgbClr val="000000"/>
                </a:solidFill>
              </a:defRPr>
            </a:lvl1pPr>
            <a:lvl2pPr>
              <a:defRPr sz="2667">
                <a:solidFill>
                  <a:srgbClr val="000000"/>
                </a:solidFill>
              </a:defRPr>
            </a:lvl2pPr>
            <a:lvl3pPr>
              <a:defRPr sz="2667">
                <a:solidFill>
                  <a:srgbClr val="000000"/>
                </a:solidFill>
              </a:defRPr>
            </a:lvl3pPr>
            <a:lvl4pPr>
              <a:defRPr sz="2667">
                <a:solidFill>
                  <a:srgbClr val="000000"/>
                </a:solidFill>
              </a:defRPr>
            </a:lvl4pPr>
            <a:lvl5pPr>
              <a:defRPr sz="2667">
                <a:solidFill>
                  <a:srgbClr val="000000"/>
                </a:solidFill>
              </a:defRPr>
            </a:lvl5pPr>
          </a:lstStyle>
          <a:p>
            <a:pPr lvl="0"/>
            <a:r>
              <a:rPr lang="en-US"/>
              <a:t>Click to edit Master text styles</a:t>
            </a:r>
          </a:p>
          <a:p>
            <a:pPr lvl="1"/>
            <a:r>
              <a:rPr lang="en-US"/>
              <a:t>Second level</a:t>
            </a:r>
          </a:p>
        </p:txBody>
      </p:sp>
      <p:sp>
        <p:nvSpPr>
          <p:cNvPr id="3" name="Title 2"/>
          <p:cNvSpPr>
            <a:spLocks noGrp="1"/>
          </p:cNvSpPr>
          <p:nvPr>
            <p:ph type="title" hasCustomPrompt="1"/>
          </p:nvPr>
        </p:nvSpPr>
        <p:spPr/>
        <p:txBody>
          <a:bodyPr/>
          <a:lstStyle>
            <a:lvl1pPr algn="l" defTabSz="609585" rtl="0" eaLnBrk="1" latinLnBrk="0" hangingPunct="1">
              <a:lnSpc>
                <a:spcPct val="95000"/>
              </a:lnSpc>
              <a:spcBef>
                <a:spcPct val="0"/>
              </a:spcBef>
              <a:buNone/>
              <a:defRPr lang="en-US" sz="3733" b="1" i="0" kern="1200" cap="all" baseline="0" dirty="0">
                <a:solidFill>
                  <a:schemeClr val="tx1">
                    <a:lumMod val="50000"/>
                  </a:schemeClr>
                </a:solidFill>
                <a:latin typeface="+mj-lt"/>
                <a:ea typeface="+mj-ea"/>
                <a:cs typeface="+mj-cs"/>
              </a:defRPr>
            </a:lvl1pPr>
          </a:lstStyle>
          <a:p>
            <a:r>
              <a:rPr lang="en-US" dirty="0"/>
              <a:t>four images, captions and bullets</a:t>
            </a:r>
            <a:br>
              <a:rPr lang="en-US" dirty="0"/>
            </a:br>
            <a:r>
              <a:rPr lang="en-US" dirty="0"/>
              <a:t>Headline is </a:t>
            </a:r>
            <a:r>
              <a:rPr lang="en-US" dirty="0" err="1"/>
              <a:t>arial</a:t>
            </a:r>
            <a:r>
              <a:rPr lang="en-US" dirty="0"/>
              <a:t> in all caps</a:t>
            </a:r>
          </a:p>
        </p:txBody>
      </p:sp>
      <p:sp>
        <p:nvSpPr>
          <p:cNvPr id="4" name="Text Placeholder 3"/>
          <p:cNvSpPr>
            <a:spLocks noGrp="1"/>
          </p:cNvSpPr>
          <p:nvPr>
            <p:ph type="body" sz="quarter" idx="18" hasCustomPrompt="1"/>
          </p:nvPr>
        </p:nvSpPr>
        <p:spPr>
          <a:xfrm>
            <a:off x="290838" y="4169562"/>
            <a:ext cx="2984625" cy="477837"/>
          </a:xfrm>
          <a:noFill/>
        </p:spPr>
        <p:txBody>
          <a:bodyPr lIns="91440" rIns="91440"/>
          <a:lstStyle>
            <a:lvl1pPr marL="0" indent="0">
              <a:lnSpc>
                <a:spcPct val="95000"/>
              </a:lnSpc>
              <a:buNone/>
              <a:defRPr sz="1600" b="0" baseline="0">
                <a:solidFill>
                  <a:srgbClr val="000000"/>
                </a:solidFill>
              </a:defRPr>
            </a:lvl1pPr>
          </a:lstStyle>
          <a:p>
            <a:pPr lvl="0"/>
            <a:r>
              <a:rPr lang="en-US" dirty="0"/>
              <a:t>Image caption Image caption Image caption Image caption Image</a:t>
            </a:r>
          </a:p>
        </p:txBody>
      </p:sp>
      <p:sp>
        <p:nvSpPr>
          <p:cNvPr id="16" name="Text Placeholder 3"/>
          <p:cNvSpPr>
            <a:spLocks noGrp="1"/>
          </p:cNvSpPr>
          <p:nvPr>
            <p:ph type="body" sz="quarter" idx="19" hasCustomPrompt="1"/>
          </p:nvPr>
        </p:nvSpPr>
        <p:spPr>
          <a:xfrm>
            <a:off x="3256794" y="4169562"/>
            <a:ext cx="2984625" cy="477837"/>
          </a:xfrm>
          <a:noFill/>
        </p:spPr>
        <p:txBody>
          <a:bodyPr lIns="91440" rIns="91440"/>
          <a:lstStyle>
            <a:lvl1pPr marL="0" indent="0">
              <a:lnSpc>
                <a:spcPct val="95000"/>
              </a:lnSpc>
              <a:buNone/>
              <a:defRPr sz="1600" b="0">
                <a:solidFill>
                  <a:srgbClr val="000000"/>
                </a:solidFill>
              </a:defRPr>
            </a:lvl1pPr>
          </a:lstStyle>
          <a:p>
            <a:pPr lvl="0"/>
            <a:r>
              <a:rPr lang="en-US" dirty="0"/>
              <a:t>Image caption Image caption Image caption Image caption Image</a:t>
            </a:r>
          </a:p>
        </p:txBody>
      </p:sp>
      <p:sp>
        <p:nvSpPr>
          <p:cNvPr id="17" name="Text Placeholder 3"/>
          <p:cNvSpPr>
            <a:spLocks noGrp="1"/>
          </p:cNvSpPr>
          <p:nvPr>
            <p:ph type="body" sz="quarter" idx="20" hasCustomPrompt="1"/>
          </p:nvPr>
        </p:nvSpPr>
        <p:spPr>
          <a:xfrm>
            <a:off x="6241420" y="4169562"/>
            <a:ext cx="2984625" cy="477837"/>
          </a:xfrm>
          <a:noFill/>
        </p:spPr>
        <p:txBody>
          <a:bodyPr lIns="91440" rIns="91440"/>
          <a:lstStyle>
            <a:lvl1pPr marL="0" indent="0">
              <a:lnSpc>
                <a:spcPct val="95000"/>
              </a:lnSpc>
              <a:buNone/>
              <a:defRPr sz="1600" b="0">
                <a:solidFill>
                  <a:srgbClr val="000000"/>
                </a:solidFill>
              </a:defRPr>
            </a:lvl1pPr>
          </a:lstStyle>
          <a:p>
            <a:pPr lvl="0"/>
            <a:r>
              <a:rPr lang="en-US" dirty="0"/>
              <a:t>Image caption Image caption Image caption Image caption Image</a:t>
            </a:r>
          </a:p>
        </p:txBody>
      </p:sp>
      <p:sp>
        <p:nvSpPr>
          <p:cNvPr id="18" name="Text Placeholder 3"/>
          <p:cNvSpPr>
            <a:spLocks noGrp="1"/>
          </p:cNvSpPr>
          <p:nvPr>
            <p:ph type="body" sz="quarter" idx="21" hasCustomPrompt="1"/>
          </p:nvPr>
        </p:nvSpPr>
        <p:spPr>
          <a:xfrm>
            <a:off x="9207377" y="4169562"/>
            <a:ext cx="2984625" cy="477837"/>
          </a:xfrm>
          <a:noFill/>
        </p:spPr>
        <p:txBody>
          <a:bodyPr lIns="91440" rIns="91440"/>
          <a:lstStyle>
            <a:lvl1pPr marL="0" indent="0">
              <a:lnSpc>
                <a:spcPct val="95000"/>
              </a:lnSpc>
              <a:buNone/>
              <a:defRPr sz="1600" b="0">
                <a:solidFill>
                  <a:srgbClr val="000000"/>
                </a:solidFill>
              </a:defRPr>
            </a:lvl1pPr>
          </a:lstStyle>
          <a:p>
            <a:pPr lvl="0"/>
            <a:r>
              <a:rPr lang="en-US" dirty="0"/>
              <a:t>Image caption Image caption Image caption Image caption Image</a:t>
            </a:r>
          </a:p>
        </p:txBody>
      </p:sp>
      <p:sp>
        <p:nvSpPr>
          <p:cNvPr id="14" name="TextBox 13"/>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7" name="Slide Number Placeholder 6"/>
          <p:cNvSpPr>
            <a:spLocks noGrp="1"/>
          </p:cNvSpPr>
          <p:nvPr>
            <p:ph type="sldNum" sz="quarter" idx="24"/>
          </p:nvPr>
        </p:nvSpPr>
        <p:spPr/>
        <p:txBody>
          <a:bodyPr/>
          <a:lstStyle/>
          <a:p>
            <a:fld id="{AEFAAC5A-9C4F-4278-920D-DF2BAB595749}" type="slidenum">
              <a:rPr lang="en-US" smtClean="0"/>
              <a:pPr/>
              <a:t>‹#›</a:t>
            </a:fld>
            <a:endParaRPr lang="en-US" dirty="0"/>
          </a:p>
        </p:txBody>
      </p:sp>
      <p:sp>
        <p:nvSpPr>
          <p:cNvPr id="19" name="Text Placeholder 5"/>
          <p:cNvSpPr>
            <a:spLocks noGrp="1"/>
          </p:cNvSpPr>
          <p:nvPr>
            <p:ph type="body" sz="quarter" idx="12" hasCustomPrompt="1"/>
          </p:nvPr>
        </p:nvSpPr>
        <p:spPr>
          <a:xfrm>
            <a:off x="609602" y="1359249"/>
            <a:ext cx="11163868" cy="499715"/>
          </a:xfrm>
          <a:ln>
            <a:noFill/>
          </a:ln>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Tree>
    <p:extLst>
      <p:ext uri="{BB962C8B-B14F-4D97-AF65-F5344CB8AC3E}">
        <p14:creationId xmlns:p14="http://schemas.microsoft.com/office/powerpoint/2010/main" val="2143332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PICS/caption - FOUR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four IMAGES with captions</a:t>
            </a:r>
            <a:br>
              <a:rPr lang="en-US" dirty="0"/>
            </a:br>
            <a:r>
              <a:rPr lang="en-US" dirty="0"/>
              <a:t>Headline in </a:t>
            </a:r>
            <a:r>
              <a:rPr lang="en-US" dirty="0" err="1"/>
              <a:t>arial</a:t>
            </a:r>
            <a:r>
              <a:rPr lang="en-US" dirty="0"/>
              <a:t> and all caps</a:t>
            </a:r>
          </a:p>
        </p:txBody>
      </p:sp>
      <p:sp>
        <p:nvSpPr>
          <p:cNvPr id="3" name="Slide Number Placeholder 2"/>
          <p:cNvSpPr>
            <a:spLocks noGrp="1"/>
          </p:cNvSpPr>
          <p:nvPr>
            <p:ph type="sldNum" sz="quarter" idx="23"/>
          </p:nvPr>
        </p:nvSpPr>
        <p:spPr/>
        <p:txBody>
          <a:bodyPr/>
          <a:lstStyle/>
          <a:p>
            <a:fld id="{AEFAAC5A-9C4F-4278-920D-DF2BAB595749}" type="slidenum">
              <a:rPr lang="en-US" smtClean="0"/>
              <a:pPr/>
              <a:t>‹#›</a:t>
            </a:fld>
            <a:endParaRPr lang="en-US" dirty="0"/>
          </a:p>
        </p:txBody>
      </p:sp>
      <p:sp>
        <p:nvSpPr>
          <p:cNvPr id="17" name="Text Placeholder 5"/>
          <p:cNvSpPr>
            <a:spLocks noGrp="1"/>
          </p:cNvSpPr>
          <p:nvPr>
            <p:ph type="body" sz="quarter" idx="12" hasCustomPrompt="1"/>
          </p:nvPr>
        </p:nvSpPr>
        <p:spPr>
          <a:xfrm>
            <a:off x="609602" y="1359250"/>
            <a:ext cx="11163868" cy="276999"/>
          </a:xfrm>
          <a:ln>
            <a:noFill/>
          </a:ln>
        </p:spPr>
        <p:txBody>
          <a:bodyPr bIns="0">
            <a:norm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14" name="TextBox 13"/>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15" name="Picture Placeholder 4"/>
          <p:cNvSpPr>
            <a:spLocks noGrp="1" noChangeAspect="1"/>
          </p:cNvSpPr>
          <p:nvPr>
            <p:ph type="pic" sz="quarter" idx="15" hasCustomPrompt="1"/>
          </p:nvPr>
        </p:nvSpPr>
        <p:spPr>
          <a:xfrm>
            <a:off x="649916" y="1894418"/>
            <a:ext cx="5053832" cy="184456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6" name="Text Placeholder 5"/>
          <p:cNvSpPr>
            <a:spLocks noGrp="1"/>
          </p:cNvSpPr>
          <p:nvPr>
            <p:ph type="body" sz="quarter" idx="17" hasCustomPrompt="1"/>
          </p:nvPr>
        </p:nvSpPr>
        <p:spPr>
          <a:xfrm>
            <a:off x="649916" y="3763178"/>
            <a:ext cx="5120640" cy="368183"/>
          </a:xfrm>
          <a:ln>
            <a:noFill/>
          </a:ln>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p:txBody>
      </p:sp>
      <p:sp>
        <p:nvSpPr>
          <p:cNvPr id="18" name="Picture Placeholder 4"/>
          <p:cNvSpPr>
            <a:spLocks noGrp="1" noChangeAspect="1"/>
          </p:cNvSpPr>
          <p:nvPr>
            <p:ph type="pic" sz="quarter" idx="25" hasCustomPrompt="1"/>
          </p:nvPr>
        </p:nvSpPr>
        <p:spPr>
          <a:xfrm>
            <a:off x="6549909" y="1894418"/>
            <a:ext cx="5053832" cy="184456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19" name="Text Placeholder 5"/>
          <p:cNvSpPr>
            <a:spLocks noGrp="1"/>
          </p:cNvSpPr>
          <p:nvPr>
            <p:ph type="body" sz="quarter" idx="26" hasCustomPrompt="1"/>
          </p:nvPr>
        </p:nvSpPr>
        <p:spPr>
          <a:xfrm>
            <a:off x="6549909" y="3763178"/>
            <a:ext cx="5120640" cy="368183"/>
          </a:xfrm>
          <a:ln>
            <a:noFill/>
          </a:ln>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p:txBody>
      </p:sp>
      <p:sp>
        <p:nvSpPr>
          <p:cNvPr id="20" name="Picture Placeholder 4"/>
          <p:cNvSpPr>
            <a:spLocks noGrp="1" noChangeAspect="1"/>
          </p:cNvSpPr>
          <p:nvPr>
            <p:ph type="pic" sz="quarter" idx="27" hasCustomPrompt="1"/>
          </p:nvPr>
        </p:nvSpPr>
        <p:spPr>
          <a:xfrm>
            <a:off x="649916" y="4130201"/>
            <a:ext cx="5053832" cy="184456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23" name="Text Placeholder 5"/>
          <p:cNvSpPr>
            <a:spLocks noGrp="1"/>
          </p:cNvSpPr>
          <p:nvPr>
            <p:ph type="body" sz="quarter" idx="28" hasCustomPrompt="1"/>
          </p:nvPr>
        </p:nvSpPr>
        <p:spPr>
          <a:xfrm>
            <a:off x="649916" y="6003566"/>
            <a:ext cx="5120640" cy="368183"/>
          </a:xfrm>
          <a:ln>
            <a:noFill/>
          </a:ln>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p:txBody>
      </p:sp>
      <p:sp>
        <p:nvSpPr>
          <p:cNvPr id="24" name="Picture Placeholder 4"/>
          <p:cNvSpPr>
            <a:spLocks noGrp="1" noChangeAspect="1"/>
          </p:cNvSpPr>
          <p:nvPr>
            <p:ph type="pic" sz="quarter" idx="29" hasCustomPrompt="1"/>
          </p:nvPr>
        </p:nvSpPr>
        <p:spPr>
          <a:xfrm>
            <a:off x="6549909" y="4130201"/>
            <a:ext cx="5053832" cy="1844567"/>
          </a:xfrm>
          <a:solidFill>
            <a:schemeClr val="bg1">
              <a:lumMod val="75000"/>
            </a:schemeClr>
          </a:solidFill>
        </p:spPr>
        <p:txBody>
          <a:bodyPr tIns="182880"/>
          <a:lstStyle>
            <a:lvl1pPr marL="0" indent="0" algn="ctr">
              <a:buNone/>
              <a:defRPr baseline="0"/>
            </a:lvl1pPr>
          </a:lstStyle>
          <a:p>
            <a:r>
              <a:rPr lang="en-US" dirty="0"/>
              <a:t>Click icon to insert an image</a:t>
            </a:r>
          </a:p>
        </p:txBody>
      </p:sp>
      <p:sp>
        <p:nvSpPr>
          <p:cNvPr id="27" name="Text Placeholder 5"/>
          <p:cNvSpPr>
            <a:spLocks noGrp="1"/>
          </p:cNvSpPr>
          <p:nvPr>
            <p:ph type="body" sz="quarter" idx="30" hasCustomPrompt="1"/>
          </p:nvPr>
        </p:nvSpPr>
        <p:spPr>
          <a:xfrm>
            <a:off x="6549909" y="6007357"/>
            <a:ext cx="5120640" cy="368183"/>
          </a:xfrm>
          <a:ln>
            <a:noFill/>
          </a:ln>
        </p:spPr>
        <p:txBody>
          <a:bodyPr bIns="0" anchor="t" anchorCtr="0">
            <a:normAutofit/>
          </a:bodyPr>
          <a:lstStyle>
            <a:lvl1pPr marL="0" marR="0" indent="0" algn="l" defTabSz="609585" rtl="0" eaLnBrk="1" fontAlgn="auto" latinLnBrk="0" hangingPunct="1">
              <a:lnSpc>
                <a:spcPct val="100000"/>
              </a:lnSpc>
              <a:spcBef>
                <a:spcPts val="0"/>
              </a:spcBef>
              <a:spcAft>
                <a:spcPts val="0"/>
              </a:spcAft>
              <a:buClrTx/>
              <a:buSzTx/>
              <a:buFont typeface="Wingdings" pitchFamily="2" charset="2"/>
              <a:buNone/>
              <a:tabLst/>
              <a:defRPr sz="1600" b="0" cap="none" baseline="0"/>
            </a:lvl1pPr>
          </a:lstStyle>
          <a:p>
            <a:r>
              <a:rPr lang="en-US" dirty="0"/>
              <a:t>Image Caption</a:t>
            </a:r>
          </a:p>
        </p:txBody>
      </p:sp>
    </p:spTree>
    <p:extLst>
      <p:ext uri="{BB962C8B-B14F-4D97-AF65-F5344CB8AC3E}">
        <p14:creationId xmlns:p14="http://schemas.microsoft.com/office/powerpoint/2010/main" val="289156413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IMAGES - vertic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5FEC96C-AFD1-4C49-9493-F5643E5E2E8F}" type="slidenum">
              <a:rPr lang="en-US" smtClean="0"/>
              <a:t>‹#›</a:t>
            </a:fld>
            <a:endParaRPr lang="en-US"/>
          </a:p>
        </p:txBody>
      </p:sp>
      <p:sp>
        <p:nvSpPr>
          <p:cNvPr id="4" name="Text Placeholder 3"/>
          <p:cNvSpPr>
            <a:spLocks noGrp="1"/>
          </p:cNvSpPr>
          <p:nvPr>
            <p:ph type="body" sz="quarter" idx="13"/>
          </p:nvPr>
        </p:nvSpPr>
        <p:spPr>
          <a:xfrm>
            <a:off x="4060412" y="1934727"/>
            <a:ext cx="7753216" cy="1303379"/>
          </a:xfrm>
        </p:spPr>
        <p:txBody>
          <a:bodyPr tIns="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133"/>
            </a:lvl4pPr>
            <a:lvl5pPr marL="1445648" indent="-228594">
              <a:spcBef>
                <a:spcPts val="0"/>
              </a:spcBef>
              <a:defRPr sz="2133"/>
            </a:lvl5pPr>
          </a:lstStyle>
          <a:p>
            <a:pPr lvl="0"/>
            <a:r>
              <a:rPr lang="en-US"/>
              <a:t>Click to edit Master text styles</a:t>
            </a:r>
          </a:p>
          <a:p>
            <a:pPr lvl="1"/>
            <a:r>
              <a:rPr lang="en-US"/>
              <a:t>Second level</a:t>
            </a:r>
          </a:p>
          <a:p>
            <a:pPr lvl="2"/>
            <a:r>
              <a:rPr lang="en-US"/>
              <a:t>Third level</a:t>
            </a:r>
          </a:p>
        </p:txBody>
      </p:sp>
      <p:sp>
        <p:nvSpPr>
          <p:cNvPr id="9" name="Picture Placeholder 4"/>
          <p:cNvSpPr>
            <a:spLocks noGrp="1"/>
          </p:cNvSpPr>
          <p:nvPr>
            <p:ph type="pic" sz="quarter" idx="15" hasCustomPrompt="1"/>
          </p:nvPr>
        </p:nvSpPr>
        <p:spPr>
          <a:xfrm>
            <a:off x="652525" y="1923615"/>
            <a:ext cx="2698328" cy="1186811"/>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2" name="Picture Placeholder 4"/>
          <p:cNvSpPr>
            <a:spLocks noGrp="1"/>
          </p:cNvSpPr>
          <p:nvPr>
            <p:ph type="pic" sz="quarter" idx="16" hasCustomPrompt="1"/>
          </p:nvPr>
        </p:nvSpPr>
        <p:spPr>
          <a:xfrm>
            <a:off x="649354" y="3493608"/>
            <a:ext cx="2704676" cy="1186811"/>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THREE IMAGES – VERTICAL</a:t>
            </a:r>
            <a:br>
              <a:rPr lang="en-US" dirty="0"/>
            </a:br>
            <a:r>
              <a:rPr lang="en-US" dirty="0"/>
              <a:t>Headline in </a:t>
            </a:r>
            <a:r>
              <a:rPr lang="en-US" dirty="0" err="1"/>
              <a:t>arial</a:t>
            </a:r>
            <a:r>
              <a:rPr lang="en-US" dirty="0"/>
              <a:t> and all caps</a:t>
            </a:r>
          </a:p>
        </p:txBody>
      </p:sp>
      <p:sp>
        <p:nvSpPr>
          <p:cNvPr id="8" name="Text Placeholder 5"/>
          <p:cNvSpPr>
            <a:spLocks noGrp="1"/>
          </p:cNvSpPr>
          <p:nvPr>
            <p:ph type="body" sz="quarter" idx="12" hasCustomPrompt="1"/>
          </p:nvPr>
        </p:nvSpPr>
        <p:spPr>
          <a:xfrm>
            <a:off x="609602" y="13719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10" name="Text Placeholder 3"/>
          <p:cNvSpPr>
            <a:spLocks noGrp="1"/>
          </p:cNvSpPr>
          <p:nvPr>
            <p:ph type="body" sz="quarter" idx="18"/>
          </p:nvPr>
        </p:nvSpPr>
        <p:spPr>
          <a:xfrm>
            <a:off x="4060412" y="3507968"/>
            <a:ext cx="7753216" cy="1303379"/>
          </a:xfrm>
        </p:spPr>
        <p:txBody>
          <a:bodyPr tIns="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133"/>
            </a:lvl4pPr>
            <a:lvl5pPr marL="1445648" indent="-228594">
              <a:spcBef>
                <a:spcPts val="0"/>
              </a:spcBef>
              <a:defRPr sz="2133"/>
            </a:lvl5pPr>
          </a:lstStyle>
          <a:p>
            <a:pPr lvl="0"/>
            <a:r>
              <a:rPr lang="en-US"/>
              <a:t>Click to edit Master text styles</a:t>
            </a:r>
          </a:p>
          <a:p>
            <a:pPr lvl="1"/>
            <a:r>
              <a:rPr lang="en-US"/>
              <a:t>Second level</a:t>
            </a:r>
          </a:p>
          <a:p>
            <a:pPr lvl="2"/>
            <a:r>
              <a:rPr lang="en-US"/>
              <a:t>Third level</a:t>
            </a:r>
          </a:p>
        </p:txBody>
      </p:sp>
      <p:sp>
        <p:nvSpPr>
          <p:cNvPr id="14" name="Picture Placeholder 4"/>
          <p:cNvSpPr>
            <a:spLocks noGrp="1"/>
          </p:cNvSpPr>
          <p:nvPr>
            <p:ph type="pic" sz="quarter" idx="19" hasCustomPrompt="1"/>
          </p:nvPr>
        </p:nvSpPr>
        <p:spPr>
          <a:xfrm>
            <a:off x="649353" y="5076181"/>
            <a:ext cx="2704676" cy="1186811"/>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5" name="Text Placeholder 3"/>
          <p:cNvSpPr>
            <a:spLocks noGrp="1"/>
          </p:cNvSpPr>
          <p:nvPr>
            <p:ph type="body" sz="quarter" idx="20"/>
          </p:nvPr>
        </p:nvSpPr>
        <p:spPr>
          <a:xfrm>
            <a:off x="4060412" y="5059321"/>
            <a:ext cx="7753216" cy="1303379"/>
          </a:xfrm>
        </p:spPr>
        <p:txBody>
          <a:bodyPr tIns="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133"/>
            </a:lvl4pPr>
            <a:lvl5pPr marL="1445648" indent="-228594">
              <a:spcBef>
                <a:spcPts val="0"/>
              </a:spcBef>
              <a:defRPr sz="2133"/>
            </a:lvl5pPr>
          </a:lstStyle>
          <a:p>
            <a:pPr lvl="0"/>
            <a:r>
              <a:rPr lang="en-US"/>
              <a:t>Click to edit Master text styles</a:t>
            </a:r>
          </a:p>
          <a:p>
            <a:pPr lvl="1"/>
            <a:r>
              <a:rPr lang="en-US"/>
              <a:t>Second level</a:t>
            </a:r>
          </a:p>
          <a:p>
            <a:pPr lvl="2"/>
            <a:r>
              <a:rPr lang="en-US"/>
              <a:t>Third level</a:t>
            </a:r>
          </a:p>
        </p:txBody>
      </p:sp>
      <p:sp>
        <p:nvSpPr>
          <p:cNvPr id="16" name="TextBox 15"/>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21580828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harts, Graphs, Tabl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vl1pPr>
          </a:lstStyle>
          <a:p>
            <a:r>
              <a:rPr lang="en-US" dirty="0"/>
              <a:t>graph, chart or table slide. </a:t>
            </a:r>
            <a:br>
              <a:rPr lang="en-US" dirty="0"/>
            </a:br>
            <a:r>
              <a:rPr lang="en-US" dirty="0"/>
              <a:t>Headline in all caps, Arial Font</a:t>
            </a:r>
          </a:p>
        </p:txBody>
      </p:sp>
      <p:sp>
        <p:nvSpPr>
          <p:cNvPr id="3" name="Content Placeholder 2"/>
          <p:cNvSpPr>
            <a:spLocks noGrp="1"/>
          </p:cNvSpPr>
          <p:nvPr>
            <p:ph idx="1" hasCustomPrompt="1"/>
          </p:nvPr>
        </p:nvSpPr>
        <p:spPr>
          <a:xfrm>
            <a:off x="609602" y="1890105"/>
            <a:ext cx="11163868" cy="4029859"/>
          </a:xfrm>
        </p:spPr>
        <p:txBody>
          <a:bodyPr/>
          <a:lstStyle>
            <a:lvl1pPr>
              <a:defRPr baseline="0"/>
            </a:lvl1pPr>
          </a:lstStyle>
          <a:p>
            <a:pPr lvl="0"/>
            <a:r>
              <a:rPr lang="en-US" dirty="0"/>
              <a:t>Click an icon below to add a chart, graph, or table.</a:t>
            </a:r>
          </a:p>
        </p:txBody>
      </p:sp>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6" name="Text Placeholder 5"/>
          <p:cNvSpPr>
            <a:spLocks noGrp="1"/>
          </p:cNvSpPr>
          <p:nvPr>
            <p:ph type="body" sz="quarter" idx="12" hasCustomPrompt="1"/>
          </p:nvPr>
        </p:nvSpPr>
        <p:spPr>
          <a:xfrm>
            <a:off x="609602" y="13592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7" name="Text Placeholder 6"/>
          <p:cNvSpPr>
            <a:spLocks noGrp="1"/>
          </p:cNvSpPr>
          <p:nvPr>
            <p:ph type="body" sz="quarter" idx="13" hasCustomPrompt="1"/>
          </p:nvPr>
        </p:nvSpPr>
        <p:spPr>
          <a:xfrm>
            <a:off x="591431" y="5943817"/>
            <a:ext cx="4948052" cy="320995"/>
          </a:xfrm>
        </p:spPr>
        <p:txBody>
          <a:bodyPr bIns="0" anchor="t" anchorCtr="0"/>
          <a:lstStyle>
            <a:lvl1pPr marL="0" indent="0">
              <a:buNone/>
              <a:defRPr sz="1400" baseline="0"/>
            </a:lvl1pPr>
          </a:lstStyle>
          <a:p>
            <a:pPr lvl="0"/>
            <a:r>
              <a:rPr lang="en-US" dirty="0"/>
              <a:t>Source:</a:t>
            </a:r>
          </a:p>
        </p:txBody>
      </p:sp>
    </p:spTree>
    <p:extLst>
      <p:ext uri="{BB962C8B-B14F-4D97-AF65-F5344CB8AC3E}">
        <p14:creationId xmlns:p14="http://schemas.microsoft.com/office/powerpoint/2010/main" val="73381163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pic>
        <p:nvPicPr>
          <p:cNvPr id="6"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66339" y="6083300"/>
            <a:ext cx="2054459" cy="740115"/>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6" descr="aerial view of Argonne with APS in front 5730-00068.jpg"/>
          <p:cNvPicPr>
            <a:picLocks noChangeAspect="1"/>
          </p:cNvPicPr>
          <p:nvPr userDrawn="1"/>
        </p:nvPicPr>
        <p:blipFill rotWithShape="1">
          <a:blip r:embed="rId3" cstate="email">
            <a:extLst>
              <a:ext uri="{28A0092B-C50C-407E-A947-70E740481C1C}">
                <a14:useLocalDpi xmlns:a14="http://schemas.microsoft.com/office/drawing/2010/main" val="0"/>
              </a:ext>
            </a:extLst>
          </a:blip>
          <a:srcRect t="10682" b="7135"/>
          <a:stretch/>
        </p:blipFill>
        <p:spPr>
          <a:xfrm>
            <a:off x="0" y="0"/>
            <a:ext cx="12192000" cy="5984917"/>
          </a:xfrm>
          <a:prstGeom prst="rect">
            <a:avLst/>
          </a:prstGeom>
        </p:spPr>
      </p:pic>
      <p:sp>
        <p:nvSpPr>
          <p:cNvPr id="8" name="Text Placeholder 2"/>
          <p:cNvSpPr>
            <a:spLocks noGrp="1"/>
          </p:cNvSpPr>
          <p:nvPr>
            <p:ph type="body" sz="quarter" idx="10" hasCustomPrompt="1"/>
          </p:nvPr>
        </p:nvSpPr>
        <p:spPr>
          <a:xfrm>
            <a:off x="1" y="-14246"/>
            <a:ext cx="12191999" cy="5999163"/>
          </a:xfrm>
          <a:solidFill>
            <a:schemeClr val="accent2">
              <a:alpha val="90000"/>
            </a:schemeClr>
          </a:solidFill>
        </p:spPr>
        <p:txBody>
          <a:bodyPr lIns="457200" tIns="0" bIns="457200" anchor="ctr"/>
          <a:lstStyle>
            <a:lvl1pPr marL="0" indent="0">
              <a:buNone/>
              <a:defRPr sz="3733" b="1" cap="all" baseline="0">
                <a:solidFill>
                  <a:schemeClr val="bg1"/>
                </a:solidFill>
              </a:defRPr>
            </a:lvl1pPr>
          </a:lstStyle>
          <a:p>
            <a:pPr lvl="0"/>
            <a:r>
              <a:rPr lang="en-US" dirty="0"/>
              <a:t>Type in closing statement</a:t>
            </a:r>
          </a:p>
        </p:txBody>
      </p:sp>
      <p:sp>
        <p:nvSpPr>
          <p:cNvPr id="9" name="TextBox 8"/>
          <p:cNvSpPr txBox="1"/>
          <p:nvPr userDrawn="1"/>
        </p:nvSpPr>
        <p:spPr>
          <a:xfrm>
            <a:off x="-1321339" y="-2421176"/>
            <a:ext cx="5042667" cy="2103461"/>
          </a:xfrm>
          <a:prstGeom prst="rect">
            <a:avLst/>
          </a:prstGeom>
          <a:solidFill>
            <a:schemeClr val="bg1">
              <a:lumMod val="50000"/>
            </a:schemeClr>
          </a:solidFill>
        </p:spPr>
        <p:txBody>
          <a:bodyPr wrap="square" rtlCol="0">
            <a:spAutoFit/>
          </a:bodyPr>
          <a:lstStyle/>
          <a:p>
            <a:r>
              <a:rPr lang="en-US" sz="1867" b="1" dirty="0">
                <a:solidFill>
                  <a:schemeClr val="bg1"/>
                </a:solidFill>
              </a:rPr>
              <a:t>Suggested</a:t>
            </a:r>
            <a:r>
              <a:rPr lang="en-US" sz="1867" b="1" baseline="0" dirty="0">
                <a:solidFill>
                  <a:schemeClr val="bg1"/>
                </a:solidFill>
              </a:rPr>
              <a:t> closing statement (optional): </a:t>
            </a:r>
          </a:p>
          <a:p>
            <a:endParaRPr lang="en-US" sz="1867" b="1" baseline="0" dirty="0">
              <a:solidFill>
                <a:schemeClr val="bg1"/>
              </a:solidFill>
            </a:endParaRPr>
          </a:p>
          <a:p>
            <a:pPr lvl="0"/>
            <a:r>
              <a:rPr lang="en-US" sz="1867" b="1" dirty="0">
                <a:solidFill>
                  <a:schemeClr val="bg1"/>
                </a:solidFill>
              </a:rPr>
              <a:t>WE START WITH YES.</a:t>
            </a:r>
          </a:p>
          <a:p>
            <a:pPr lvl="0">
              <a:spcAft>
                <a:spcPts val="1600"/>
              </a:spcAft>
            </a:pPr>
            <a:r>
              <a:rPr lang="en-US" sz="1867" b="1" dirty="0">
                <a:solidFill>
                  <a:schemeClr val="bg1"/>
                </a:solidFill>
              </a:rPr>
              <a:t>AND END WITH THANK YOU.</a:t>
            </a:r>
          </a:p>
          <a:p>
            <a:pPr lvl="0"/>
            <a:r>
              <a:rPr lang="en-US" sz="1867" b="1" dirty="0">
                <a:solidFill>
                  <a:schemeClr val="bg1"/>
                </a:solidFill>
              </a:rPr>
              <a:t>DO YOU HAVE ANY BIG QUESTIONS?</a:t>
            </a:r>
            <a:endParaRPr lang="en-US" sz="1867" dirty="0">
              <a:solidFill>
                <a:schemeClr val="bg1"/>
              </a:solidFill>
            </a:endParaRPr>
          </a:p>
          <a:p>
            <a:endParaRPr lang="en-US" sz="2400" dirty="0">
              <a:solidFill>
                <a:schemeClr val="bg1"/>
              </a:solidFill>
            </a:endParaRPr>
          </a:p>
        </p:txBody>
      </p: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20762319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Video">
    <p:spTree>
      <p:nvGrpSpPr>
        <p:cNvPr id="1" name=""/>
        <p:cNvGrpSpPr/>
        <p:nvPr/>
      </p:nvGrpSpPr>
      <p:grpSpPr>
        <a:xfrm>
          <a:off x="0" y="0"/>
          <a:ext cx="0" cy="0"/>
          <a:chOff x="0" y="0"/>
          <a:chExt cx="0" cy="0"/>
        </a:xfrm>
      </p:grpSpPr>
      <p:sp>
        <p:nvSpPr>
          <p:cNvPr id="3" name="Rectangle 2"/>
          <p:cNvSpPr/>
          <p:nvPr/>
        </p:nvSpPr>
        <p:spPr>
          <a:xfrm>
            <a:off x="0" y="-6723"/>
            <a:ext cx="12192000" cy="6864724"/>
          </a:xfrm>
          <a:prstGeom prst="rect">
            <a:avLst/>
          </a:prstGeom>
          <a:solidFill>
            <a:srgbClr val="1C1C1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title" hasCustomPrompt="1"/>
          </p:nvPr>
        </p:nvSpPr>
        <p:spPr>
          <a:xfrm>
            <a:off x="609602" y="515940"/>
            <a:ext cx="11163868" cy="806017"/>
          </a:xfrm>
        </p:spPr>
        <p:txBody>
          <a:bodyPr anchor="b"/>
          <a:lstStyle>
            <a:lvl1pPr>
              <a:defRPr b="1">
                <a:solidFill>
                  <a:schemeClr val="bg1"/>
                </a:solidFill>
              </a:defRPr>
            </a:lvl1pPr>
          </a:lstStyle>
          <a:p>
            <a:r>
              <a:rPr lang="en-US" dirty="0"/>
              <a:t>TITLE AND CONTENT SLIDE. </a:t>
            </a:r>
            <a:br>
              <a:rPr lang="en-US" dirty="0"/>
            </a:br>
            <a:r>
              <a:rPr lang="en-US" dirty="0"/>
              <a:t>Headline in all caps, Arial Font.</a:t>
            </a:r>
          </a:p>
        </p:txBody>
      </p:sp>
    </p:spTree>
    <p:extLst>
      <p:ext uri="{BB962C8B-B14F-4D97-AF65-F5344CB8AC3E}">
        <p14:creationId xmlns:p14="http://schemas.microsoft.com/office/powerpoint/2010/main" val="9560773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19761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Cover Option A">
    <p:bg>
      <p:bgPr>
        <a:solidFill>
          <a:schemeClr val="bg1"/>
        </a:solidFill>
        <a:effectLst/>
      </p:bgPr>
    </p:bg>
    <p:spTree>
      <p:nvGrpSpPr>
        <p:cNvPr id="1" name=""/>
        <p:cNvGrpSpPr/>
        <p:nvPr/>
      </p:nvGrpSpPr>
      <p:grpSpPr>
        <a:xfrm>
          <a:off x="0" y="0"/>
          <a:ext cx="0" cy="0"/>
          <a:chOff x="0" y="0"/>
          <a:chExt cx="0" cy="0"/>
        </a:xfrm>
      </p:grpSpPr>
      <p:sp>
        <p:nvSpPr>
          <p:cNvPr id="17" name="Text Placeholder 9"/>
          <p:cNvSpPr>
            <a:spLocks noGrp="1"/>
          </p:cNvSpPr>
          <p:nvPr>
            <p:ph type="body" sz="quarter" idx="27" hasCustomPrompt="1"/>
          </p:nvPr>
        </p:nvSpPr>
        <p:spPr>
          <a:xfrm>
            <a:off x="625061" y="766261"/>
            <a:ext cx="7580467" cy="406205"/>
          </a:xfrm>
        </p:spPr>
        <p:txBody>
          <a:bodyPr lIns="0" bIns="0" anchor="b">
            <a:normAutofit/>
          </a:bodyPr>
          <a:lstStyle>
            <a:lvl1pPr marL="0" indent="0">
              <a:buNone/>
              <a:defRPr sz="2400" b="1" cap="all" baseline="0">
                <a:solidFill>
                  <a:srgbClr val="47484A"/>
                </a:solidFill>
              </a:defRPr>
            </a:lvl1pPr>
            <a:lvl2pPr marL="0" indent="0">
              <a:buNone/>
              <a:defRPr/>
            </a:lvl2pPr>
            <a:lvl3pPr marL="0" indent="0">
              <a:spcBef>
                <a:spcPts val="2400"/>
              </a:spcBef>
              <a:buNone/>
              <a:defRPr/>
            </a:lvl3pPr>
          </a:lstStyle>
          <a:p>
            <a:pPr lvl="0"/>
            <a:r>
              <a:rPr lang="en-US" dirty="0"/>
              <a:t>Optional one line subhead, </a:t>
            </a:r>
            <a:r>
              <a:rPr lang="en-US" dirty="0" err="1"/>
              <a:t>url</a:t>
            </a:r>
            <a:r>
              <a:rPr lang="en-US" dirty="0"/>
              <a:t> or date</a:t>
            </a:r>
          </a:p>
        </p:txBody>
      </p:sp>
      <p:pic>
        <p:nvPicPr>
          <p:cNvPr id="15"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69752" y="544589"/>
            <a:ext cx="2382461" cy="858276"/>
          </a:xfrm>
          <a:prstGeom prst="rect">
            <a:avLst/>
          </a:prstGeom>
          <a:noFill/>
          <a:extLst>
            <a:ext uri="{909E8E84-426E-40dd-AFC4-6F175D3DCCD1}">
              <a14:hiddenFill xmlns:a14="http://schemas.microsoft.com/office/drawing/2010/main" xmlns="">
                <a:solidFill>
                  <a:srgbClr val="FFFFFF"/>
                </a:solidFill>
              </a14:hiddenFill>
            </a:ext>
          </a:extLst>
        </p:spPr>
      </p:pic>
      <p:sp>
        <p:nvSpPr>
          <p:cNvPr id="8" name="Picture Placeholder 4"/>
          <p:cNvSpPr>
            <a:spLocks noGrp="1" noChangeAspect="1"/>
          </p:cNvSpPr>
          <p:nvPr>
            <p:ph type="pic" sz="quarter" idx="16" hasCustomPrompt="1"/>
          </p:nvPr>
        </p:nvSpPr>
        <p:spPr>
          <a:xfrm>
            <a:off x="6484969" y="1689100"/>
            <a:ext cx="5707033" cy="2706624"/>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2" y="1689100"/>
            <a:ext cx="6484965" cy="2706624"/>
          </a:xfrm>
          <a:solidFill>
            <a:schemeClr val="accent2"/>
          </a:solidFill>
        </p:spPr>
        <p:txBody>
          <a:bodyPr lIns="457200" rIns="91440" anchor="ctr">
            <a:normAutofit/>
          </a:bodyPr>
          <a:lstStyle>
            <a:lvl1pPr>
              <a:defRPr sz="3733" baseline="0">
                <a:solidFill>
                  <a:schemeClr val="bg1"/>
                </a:solidFill>
              </a:defRPr>
            </a:lvl1pPr>
          </a:lstStyle>
          <a:p>
            <a:r>
              <a:rPr lang="en-US" dirty="0"/>
              <a:t>presentation title -Cover option A</a:t>
            </a:r>
            <a:br>
              <a:rPr lang="en-US" dirty="0"/>
            </a:br>
            <a:r>
              <a:rPr lang="en-US" dirty="0"/>
              <a:t>can be up to four </a:t>
            </a:r>
            <a:br>
              <a:rPr lang="en-US" dirty="0"/>
            </a:br>
            <a:r>
              <a:rPr lang="en-US" dirty="0"/>
              <a:t>or five lines of text</a:t>
            </a:r>
          </a:p>
        </p:txBody>
      </p:sp>
      <p:sp>
        <p:nvSpPr>
          <p:cNvPr id="45" name="Text Placeholder 4"/>
          <p:cNvSpPr>
            <a:spLocks noGrp="1"/>
          </p:cNvSpPr>
          <p:nvPr>
            <p:ph type="body" sz="quarter" idx="12" hasCustomPrompt="1"/>
          </p:nvPr>
        </p:nvSpPr>
        <p:spPr>
          <a:xfrm>
            <a:off x="-2" y="1689100"/>
            <a:ext cx="319619" cy="2706624"/>
          </a:xfrm>
          <a:solidFill>
            <a:schemeClr val="accent1"/>
          </a:solidFill>
        </p:spPr>
        <p:txBody>
          <a:bodyPr bIns="0" anchor="b"/>
          <a:lstStyle>
            <a:lvl1pPr marL="0" indent="0">
              <a:buNone/>
              <a:defRPr sz="133"/>
            </a:lvl1pPr>
          </a:lstStyle>
          <a:p>
            <a:pPr lvl="0"/>
            <a:r>
              <a:rPr lang="en-US" dirty="0"/>
              <a:t>  </a:t>
            </a:r>
          </a:p>
        </p:txBody>
      </p:sp>
      <p:sp>
        <p:nvSpPr>
          <p:cNvPr id="48" name="Text Placeholder 9"/>
          <p:cNvSpPr>
            <a:spLocks noGrp="1"/>
          </p:cNvSpPr>
          <p:nvPr>
            <p:ph type="body" sz="quarter" idx="17" hasCustomPrompt="1"/>
          </p:nvPr>
        </p:nvSpPr>
        <p:spPr>
          <a:xfrm>
            <a:off x="626535" y="4582947"/>
            <a:ext cx="3590495" cy="393700"/>
          </a:xfrm>
        </p:spPr>
        <p:txBody>
          <a:bodyPr lIns="0" bIns="0" anchor="b">
            <a:normAutofit/>
          </a:bodyPr>
          <a:lstStyle>
            <a:lvl1pPr marL="0" inden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49" name="Text Placeholder 45"/>
          <p:cNvSpPr>
            <a:spLocks noGrp="1"/>
          </p:cNvSpPr>
          <p:nvPr>
            <p:ph type="body" sz="quarter" idx="18" hasCustomPrompt="1"/>
          </p:nvPr>
        </p:nvSpPr>
        <p:spPr>
          <a:xfrm>
            <a:off x="626535" y="4960384"/>
            <a:ext cx="3590495" cy="914400"/>
          </a:xfrm>
        </p:spPr>
        <p:txBody>
          <a:bodyPr lIns="0">
            <a:normAutofit/>
          </a:bodyPr>
          <a:lstStyle>
            <a:lvl1pPr marL="0" indent="0">
              <a:lnSpc>
                <a:spcPct val="95000"/>
              </a:lnSpc>
              <a:spcBef>
                <a:spcPts val="0"/>
              </a:spcBef>
              <a:buNone/>
              <a:defRPr sz="1867">
                <a:solidFill>
                  <a:srgbClr val="47484A"/>
                </a:solidFill>
              </a:defRPr>
            </a:lvl1pPr>
            <a:lvl2pPr marL="0" indent="0">
              <a:spcBef>
                <a:spcPts val="2400"/>
              </a:spcBef>
              <a:buNone/>
              <a:defRPr/>
            </a:lvl2pPr>
          </a:lstStyle>
          <a:p>
            <a:r>
              <a:rPr lang="en-US" dirty="0"/>
              <a:t>Add Presenter Title</a:t>
            </a:r>
            <a:br>
              <a:rPr lang="en-US" dirty="0"/>
            </a:br>
            <a:r>
              <a:rPr lang="en-US" dirty="0"/>
              <a:t>Optional Line 2</a:t>
            </a:r>
            <a:br>
              <a:rPr lang="en-US" dirty="0"/>
            </a:br>
            <a:r>
              <a:rPr lang="en-US" dirty="0"/>
              <a:t>Optional Line 3</a:t>
            </a:r>
          </a:p>
        </p:txBody>
      </p:sp>
      <p:sp>
        <p:nvSpPr>
          <p:cNvPr id="50" name="Text Placeholder 9"/>
          <p:cNvSpPr>
            <a:spLocks noGrp="1"/>
          </p:cNvSpPr>
          <p:nvPr>
            <p:ph type="body" sz="quarter" idx="21" hasCustomPrompt="1"/>
          </p:nvPr>
        </p:nvSpPr>
        <p:spPr>
          <a:xfrm>
            <a:off x="4556496" y="4582947"/>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r>
              <a:rPr lang="en-US" dirty="0"/>
              <a:t>PRESENTER NAME</a:t>
            </a:r>
          </a:p>
        </p:txBody>
      </p:sp>
      <p:sp>
        <p:nvSpPr>
          <p:cNvPr id="53" name="Text Placeholder 45"/>
          <p:cNvSpPr>
            <a:spLocks noGrp="1"/>
          </p:cNvSpPr>
          <p:nvPr>
            <p:ph type="body" sz="quarter" idx="22" hasCustomPrompt="1"/>
          </p:nvPr>
        </p:nvSpPr>
        <p:spPr>
          <a:xfrm>
            <a:off x="4556496" y="4960384"/>
            <a:ext cx="3590495" cy="914400"/>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second presenter </a:t>
            </a:r>
            <a:br>
              <a:rPr lang="en-US" dirty="0"/>
            </a:br>
            <a:r>
              <a:rPr lang="en-US" dirty="0"/>
              <a:t>info if not needed</a:t>
            </a:r>
          </a:p>
        </p:txBody>
      </p:sp>
      <p:sp>
        <p:nvSpPr>
          <p:cNvPr id="54" name="Text Placeholder 9"/>
          <p:cNvSpPr>
            <a:spLocks noGrp="1"/>
          </p:cNvSpPr>
          <p:nvPr>
            <p:ph type="body" sz="quarter" idx="25" hasCustomPrompt="1"/>
          </p:nvPr>
        </p:nvSpPr>
        <p:spPr>
          <a:xfrm>
            <a:off x="8480263" y="4582947"/>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r>
              <a:rPr lang="en-US" dirty="0"/>
              <a:t>PRESENTER NAME</a:t>
            </a:r>
          </a:p>
        </p:txBody>
      </p:sp>
      <p:sp>
        <p:nvSpPr>
          <p:cNvPr id="55" name="Text Placeholder 45"/>
          <p:cNvSpPr>
            <a:spLocks noGrp="1"/>
          </p:cNvSpPr>
          <p:nvPr>
            <p:ph type="body" sz="quarter" idx="26" hasCustomPrompt="1"/>
          </p:nvPr>
        </p:nvSpPr>
        <p:spPr>
          <a:xfrm>
            <a:off x="8480263" y="4960384"/>
            <a:ext cx="3590495" cy="914400"/>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third presenter </a:t>
            </a:r>
            <a:br>
              <a:rPr lang="en-US" dirty="0"/>
            </a:br>
            <a:r>
              <a:rPr lang="en-US" dirty="0"/>
              <a:t>info if not needed</a:t>
            </a:r>
          </a:p>
        </p:txBody>
      </p:sp>
      <p:sp>
        <p:nvSpPr>
          <p:cNvPr id="47" name="Text Placeholder 45"/>
          <p:cNvSpPr>
            <a:spLocks noGrp="1"/>
          </p:cNvSpPr>
          <p:nvPr>
            <p:ph type="body" sz="quarter" idx="19" hasCustomPrompt="1"/>
          </p:nvPr>
        </p:nvSpPr>
        <p:spPr>
          <a:xfrm>
            <a:off x="8480263" y="6094281"/>
            <a:ext cx="3590496" cy="515411"/>
          </a:xfrm>
        </p:spPr>
        <p:txBody>
          <a:bodyPr lIns="0" anchor="b"/>
          <a:lstStyle>
            <a:lvl1pPr marL="0" indent="0">
              <a:spcBef>
                <a:spcPts val="0"/>
              </a:spcBef>
              <a:buNone/>
              <a:defRPr sz="1867" baseline="0">
                <a:solidFill>
                  <a:srgbClr val="47484A"/>
                </a:solidFill>
              </a:defRPr>
            </a:lvl1pPr>
            <a:lvl2pPr marL="0" indent="0">
              <a:spcBef>
                <a:spcPts val="2400"/>
              </a:spcBef>
              <a:buNone/>
              <a:defRPr/>
            </a:lvl2pPr>
          </a:lstStyle>
          <a:p>
            <a:pPr lvl="0"/>
            <a:r>
              <a:rPr lang="en-US" dirty="0"/>
              <a:t>Presentation Date</a:t>
            </a:r>
            <a:br>
              <a:rPr lang="en-US" dirty="0"/>
            </a:br>
            <a:r>
              <a:rPr lang="en-US" dirty="0"/>
              <a:t>City, State (presentation location)</a:t>
            </a:r>
          </a:p>
        </p:txBody>
      </p:sp>
      <p:sp>
        <p:nvSpPr>
          <p:cNvPr id="16" name="TextBox 15"/>
          <p:cNvSpPr txBox="1"/>
          <p:nvPr userDrawn="1"/>
        </p:nvSpPr>
        <p:spPr>
          <a:xfrm>
            <a:off x="-1358552" y="-1972722"/>
            <a:ext cx="4670533" cy="1323632"/>
          </a:xfrm>
          <a:prstGeom prst="rect">
            <a:avLst/>
          </a:prstGeom>
          <a:solidFill>
            <a:schemeClr val="bg1">
              <a:lumMod val="50000"/>
            </a:schemeClr>
          </a:solidFill>
        </p:spPr>
        <p:txBody>
          <a:bodyPr wrap="square" rtlCol="0">
            <a:spAutoFit/>
          </a:bodyPr>
          <a:lstStyle/>
          <a:p>
            <a:r>
              <a:rPr lang="en-US" sz="1867" b="1" dirty="0">
                <a:solidFill>
                  <a:schemeClr val="bg1"/>
                </a:solidFill>
              </a:rPr>
              <a:t>Suggested</a:t>
            </a:r>
            <a:r>
              <a:rPr lang="en-US" sz="1867" b="1" baseline="0" dirty="0">
                <a:solidFill>
                  <a:schemeClr val="bg1"/>
                </a:solidFill>
              </a:rPr>
              <a:t> line of text (optional): </a:t>
            </a:r>
          </a:p>
          <a:p>
            <a:endParaRPr lang="en-US" sz="1867" b="1" baseline="0" dirty="0">
              <a:solidFill>
                <a:schemeClr val="bg1"/>
              </a:solidFill>
            </a:endParaRPr>
          </a:p>
          <a:p>
            <a:r>
              <a:rPr lang="en-US" sz="1867" b="1" baseline="0" dirty="0">
                <a:solidFill>
                  <a:schemeClr val="bg1"/>
                </a:solidFill>
              </a:rPr>
              <a:t>WE START WITH YES.</a:t>
            </a:r>
            <a:endParaRPr lang="en-US" sz="1867" dirty="0">
              <a:solidFill>
                <a:schemeClr val="bg1"/>
              </a:solidFill>
            </a:endParaRPr>
          </a:p>
          <a:p>
            <a:endParaRPr lang="en-US" sz="2400" dirty="0">
              <a:solidFill>
                <a:schemeClr val="bg1"/>
              </a:solidFill>
            </a:endParaRP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3797914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Cover Option B">
    <p:bg>
      <p:bgPr>
        <a:solidFill>
          <a:schemeClr val="bg1"/>
        </a:solidFill>
        <a:effectLst/>
      </p:bgPr>
    </p:bg>
    <p:spTree>
      <p:nvGrpSpPr>
        <p:cNvPr id="1" name=""/>
        <p:cNvGrpSpPr/>
        <p:nvPr/>
      </p:nvGrpSpPr>
      <p:grpSpPr>
        <a:xfrm>
          <a:off x="0" y="0"/>
          <a:ext cx="0" cy="0"/>
          <a:chOff x="0" y="0"/>
          <a:chExt cx="0" cy="0"/>
        </a:xfrm>
      </p:grpSpPr>
      <p:pic>
        <p:nvPicPr>
          <p:cNvPr id="16"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63969" y="6060003"/>
            <a:ext cx="2076449" cy="748036"/>
          </a:xfrm>
          <a:prstGeom prst="rect">
            <a:avLst/>
          </a:prstGeom>
          <a:noFill/>
          <a:extLst>
            <a:ext uri="{909E8E84-426E-40dd-AFC4-6F175D3DCCD1}">
              <a14:hiddenFill xmlns:a14="http://schemas.microsoft.com/office/drawing/2010/main" xmlns="">
                <a:solidFill>
                  <a:srgbClr val="FFFFFF"/>
                </a:solidFill>
              </a14:hiddenFill>
            </a:ext>
          </a:extLst>
        </p:spPr>
      </p:pic>
      <p:pic>
        <p:nvPicPr>
          <p:cNvPr id="83" name="Picture 82" descr="aerial view of Argonne with APS in front 5730-00068.jpg"/>
          <p:cNvPicPr>
            <a:picLocks noChangeAspect="1"/>
          </p:cNvPicPr>
          <p:nvPr userDrawn="1"/>
        </p:nvPicPr>
        <p:blipFill rotWithShape="1">
          <a:blip r:embed="rId3" cstate="email">
            <a:extLst>
              <a:ext uri="{28A0092B-C50C-407E-A947-70E740481C1C}">
                <a14:useLocalDpi xmlns:a14="http://schemas.microsoft.com/office/drawing/2010/main" val="0"/>
              </a:ext>
            </a:extLst>
          </a:blip>
          <a:srcRect t="10682" b="7135"/>
          <a:stretch/>
        </p:blipFill>
        <p:spPr>
          <a:xfrm>
            <a:off x="0" y="-27020"/>
            <a:ext cx="12192000" cy="6011939"/>
          </a:xfrm>
          <a:prstGeom prst="rect">
            <a:avLst/>
          </a:prstGeom>
        </p:spPr>
      </p:pic>
      <p:sp>
        <p:nvSpPr>
          <p:cNvPr id="84" name="Text Placeholder 1"/>
          <p:cNvSpPr>
            <a:spLocks noGrp="1"/>
          </p:cNvSpPr>
          <p:nvPr>
            <p:ph type="body" sz="quarter" idx="10" hasCustomPrompt="1"/>
          </p:nvPr>
        </p:nvSpPr>
        <p:spPr>
          <a:xfrm>
            <a:off x="0" y="-27020"/>
            <a:ext cx="12192000" cy="6011939"/>
          </a:xfrm>
          <a:solidFill>
            <a:schemeClr val="accent2">
              <a:alpha val="85000"/>
            </a:schemeClr>
          </a:solidFill>
        </p:spPr>
        <p:txBody>
          <a:bodyPr bIns="0" anchor="b"/>
          <a:lstStyle>
            <a:lvl1pPr marL="0" indent="0">
              <a:buNone/>
              <a:defRPr sz="133"/>
            </a:lvl1pPr>
          </a:lstStyle>
          <a:p>
            <a:r>
              <a:rPr lang="en-US" dirty="0"/>
              <a:t> </a:t>
            </a:r>
          </a:p>
        </p:txBody>
      </p:sp>
      <p:sp>
        <p:nvSpPr>
          <p:cNvPr id="8" name="Picture Placeholder 4"/>
          <p:cNvSpPr>
            <a:spLocks noGrp="1" noChangeAspect="1"/>
          </p:cNvSpPr>
          <p:nvPr>
            <p:ph type="pic" sz="quarter" idx="16" hasCustomPrompt="1"/>
          </p:nvPr>
        </p:nvSpPr>
        <p:spPr>
          <a:xfrm>
            <a:off x="6484969" y="1689100"/>
            <a:ext cx="5707033" cy="2706624"/>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2" y="1689100"/>
            <a:ext cx="6484965" cy="2706624"/>
          </a:xfrm>
          <a:solidFill>
            <a:schemeClr val="accent2"/>
          </a:solidFill>
        </p:spPr>
        <p:txBody>
          <a:bodyPr lIns="457200" rIns="91440" anchor="ctr">
            <a:normAutofit/>
          </a:bodyPr>
          <a:lstStyle>
            <a:lvl1pPr>
              <a:defRPr sz="3733" baseline="0">
                <a:solidFill>
                  <a:schemeClr val="bg1"/>
                </a:solidFill>
              </a:defRPr>
            </a:lvl1pPr>
          </a:lstStyle>
          <a:p>
            <a:r>
              <a:rPr lang="en-US" dirty="0"/>
              <a:t>presentation title -Cover option B </a:t>
            </a:r>
            <a:br>
              <a:rPr lang="en-US" dirty="0"/>
            </a:br>
            <a:r>
              <a:rPr lang="en-US" dirty="0"/>
              <a:t>can be up to four </a:t>
            </a:r>
            <a:br>
              <a:rPr lang="en-US" dirty="0"/>
            </a:br>
            <a:r>
              <a:rPr lang="en-US" dirty="0"/>
              <a:t>or five lines of text</a:t>
            </a:r>
          </a:p>
        </p:txBody>
      </p:sp>
      <p:sp>
        <p:nvSpPr>
          <p:cNvPr id="4" name="Text Placeholder 3"/>
          <p:cNvSpPr>
            <a:spLocks noGrp="1"/>
          </p:cNvSpPr>
          <p:nvPr>
            <p:ph type="body" sz="quarter" idx="24" hasCustomPrompt="1"/>
          </p:nvPr>
        </p:nvSpPr>
        <p:spPr>
          <a:xfrm>
            <a:off x="1" y="204953"/>
            <a:ext cx="7802035" cy="1292225"/>
          </a:xfrm>
        </p:spPr>
        <p:txBody>
          <a:bodyPr lIns="457200" rIns="274320" anchor="ctr"/>
          <a:lstStyle>
            <a:lvl1pPr marL="0" indent="0">
              <a:buNone/>
              <a:defRPr cap="all" baseline="0">
                <a:solidFill>
                  <a:schemeClr val="bg1"/>
                </a:solidFill>
              </a:defRPr>
            </a:lvl1pPr>
          </a:lstStyle>
          <a:p>
            <a:pPr lvl="0"/>
            <a:r>
              <a:rPr lang="en-US" dirty="0"/>
              <a:t>Insert presentation date</a:t>
            </a:r>
          </a:p>
        </p:txBody>
      </p:sp>
      <p:sp>
        <p:nvSpPr>
          <p:cNvPr id="85" name="Text Placeholder 9"/>
          <p:cNvSpPr>
            <a:spLocks noGrp="1"/>
          </p:cNvSpPr>
          <p:nvPr>
            <p:ph type="body" sz="quarter" idx="17" hasCustomPrompt="1"/>
          </p:nvPr>
        </p:nvSpPr>
        <p:spPr>
          <a:xfrm>
            <a:off x="626535" y="4582947"/>
            <a:ext cx="3590495" cy="393700"/>
          </a:xfrm>
        </p:spPr>
        <p:txBody>
          <a:bodyPr lIns="0" bIns="0" anchor="b">
            <a:normAutofit/>
          </a:bodyPr>
          <a:lstStyle>
            <a:lvl1pPr marL="0" indent="0">
              <a:buNone/>
              <a:defRPr sz="1867" b="1" cap="all" baseline="0">
                <a:solidFill>
                  <a:schemeClr val="bg1"/>
                </a:solidFill>
              </a:defRPr>
            </a:lvl1pPr>
            <a:lvl2pPr marL="0" indent="0">
              <a:buNone/>
              <a:defRPr/>
            </a:lvl2pPr>
            <a:lvl3pPr marL="0" indent="0">
              <a:spcBef>
                <a:spcPts val="2400"/>
              </a:spcBef>
              <a:buNone/>
              <a:defRPr/>
            </a:lvl3pPr>
          </a:lstStyle>
          <a:p>
            <a:pPr lvl="0"/>
            <a:r>
              <a:rPr lang="en-US" dirty="0"/>
              <a:t>presenter name</a:t>
            </a:r>
          </a:p>
        </p:txBody>
      </p:sp>
      <p:sp>
        <p:nvSpPr>
          <p:cNvPr id="86" name="Text Placeholder 45"/>
          <p:cNvSpPr>
            <a:spLocks noGrp="1"/>
          </p:cNvSpPr>
          <p:nvPr>
            <p:ph type="body" sz="quarter" idx="18" hasCustomPrompt="1"/>
          </p:nvPr>
        </p:nvSpPr>
        <p:spPr>
          <a:xfrm>
            <a:off x="626535" y="4960384"/>
            <a:ext cx="3590495" cy="914400"/>
          </a:xfrm>
        </p:spPr>
        <p:txBody>
          <a:bodyPr lIns="0">
            <a:normAutofit/>
          </a:bodyPr>
          <a:lstStyle>
            <a:lvl1pPr marL="0" indent="0">
              <a:lnSpc>
                <a:spcPct val="95000"/>
              </a:lnSpc>
              <a:spcBef>
                <a:spcPts val="0"/>
              </a:spcBef>
              <a:buNone/>
              <a:defRPr sz="1867">
                <a:solidFill>
                  <a:schemeClr val="bg1"/>
                </a:solidFill>
              </a:defRPr>
            </a:lvl1pPr>
            <a:lvl2pPr marL="0" indent="0">
              <a:spcBef>
                <a:spcPts val="2400"/>
              </a:spcBef>
              <a:buNone/>
              <a:defRPr/>
            </a:lvl2pPr>
          </a:lstStyle>
          <a:p>
            <a:r>
              <a:rPr lang="en-US" dirty="0"/>
              <a:t>Add Presenter Title</a:t>
            </a:r>
            <a:br>
              <a:rPr lang="en-US" dirty="0"/>
            </a:br>
            <a:r>
              <a:rPr lang="en-US" dirty="0"/>
              <a:t>Optional Line 2</a:t>
            </a:r>
            <a:br>
              <a:rPr lang="en-US" dirty="0"/>
            </a:br>
            <a:r>
              <a:rPr lang="en-US" dirty="0"/>
              <a:t>Optional Line 3</a:t>
            </a:r>
          </a:p>
        </p:txBody>
      </p:sp>
      <p:sp>
        <p:nvSpPr>
          <p:cNvPr id="87" name="Text Placeholder 9"/>
          <p:cNvSpPr>
            <a:spLocks noGrp="1"/>
          </p:cNvSpPr>
          <p:nvPr>
            <p:ph type="body" sz="quarter" idx="21" hasCustomPrompt="1"/>
          </p:nvPr>
        </p:nvSpPr>
        <p:spPr>
          <a:xfrm>
            <a:off x="4556496" y="4582947"/>
            <a:ext cx="3590495" cy="393700"/>
          </a:xfrm>
        </p:spPr>
        <p:txBody>
          <a:bodyPr lIns="0" bIns="0" anchor="b">
            <a:normAutofit/>
          </a:bodyPr>
          <a:lstStyle>
            <a:lvl1pPr marL="0" indent="0">
              <a:buFont typeface="Arial" pitchFamily="34" charset="0"/>
              <a:buNone/>
              <a:defRPr sz="1867" b="1" cap="all" baseline="0">
                <a:solidFill>
                  <a:schemeClr val="bg1"/>
                </a:solidFill>
              </a:defRPr>
            </a:lvl1pPr>
            <a:lvl2pPr marL="0" indent="0">
              <a:buNone/>
              <a:defRPr/>
            </a:lvl2pPr>
            <a:lvl3pPr marL="0" indent="0">
              <a:spcBef>
                <a:spcPts val="2400"/>
              </a:spcBef>
              <a:buNone/>
              <a:defRPr/>
            </a:lvl3pPr>
          </a:lstStyle>
          <a:p>
            <a:pPr lvl="0"/>
            <a:r>
              <a:rPr lang="en-US" dirty="0"/>
              <a:t>presenter name</a:t>
            </a:r>
          </a:p>
        </p:txBody>
      </p:sp>
      <p:sp>
        <p:nvSpPr>
          <p:cNvPr id="88" name="Text Placeholder 45"/>
          <p:cNvSpPr>
            <a:spLocks noGrp="1"/>
          </p:cNvSpPr>
          <p:nvPr>
            <p:ph type="body" sz="quarter" idx="22" hasCustomPrompt="1"/>
          </p:nvPr>
        </p:nvSpPr>
        <p:spPr>
          <a:xfrm>
            <a:off x="4556496" y="4960384"/>
            <a:ext cx="3590495" cy="914400"/>
          </a:xfrm>
        </p:spPr>
        <p:txBody>
          <a:bodyPr lIns="0">
            <a:normAutofit/>
          </a:bodyPr>
          <a:lstStyle>
            <a:lvl1pPr marL="0" indent="0">
              <a:lnSpc>
                <a:spcPct val="95000"/>
              </a:lnSpc>
              <a:spcBef>
                <a:spcPts val="0"/>
              </a:spcBef>
              <a:buFont typeface="Arial" pitchFamily="34" charset="0"/>
              <a:buNone/>
              <a:defRPr sz="1867">
                <a:solidFill>
                  <a:schemeClr val="bg1"/>
                </a:solidFill>
              </a:defRPr>
            </a:lvl1pPr>
            <a:lvl2pPr marL="0" indent="0">
              <a:spcBef>
                <a:spcPts val="2400"/>
              </a:spcBef>
              <a:buNone/>
              <a:defRPr/>
            </a:lvl2pPr>
          </a:lstStyle>
          <a:p>
            <a:pPr lvl="0"/>
            <a:r>
              <a:rPr lang="en-US" dirty="0"/>
              <a:t>Remove second presenter info </a:t>
            </a:r>
            <a:br>
              <a:rPr lang="en-US" dirty="0"/>
            </a:br>
            <a:r>
              <a:rPr lang="en-US" dirty="0"/>
              <a:t>if not needed</a:t>
            </a:r>
          </a:p>
        </p:txBody>
      </p:sp>
      <p:sp>
        <p:nvSpPr>
          <p:cNvPr id="89" name="Text Placeholder 9"/>
          <p:cNvSpPr>
            <a:spLocks noGrp="1"/>
          </p:cNvSpPr>
          <p:nvPr>
            <p:ph type="body" sz="quarter" idx="25" hasCustomPrompt="1"/>
          </p:nvPr>
        </p:nvSpPr>
        <p:spPr>
          <a:xfrm>
            <a:off x="8480263" y="4582947"/>
            <a:ext cx="3590495" cy="393700"/>
          </a:xfrm>
        </p:spPr>
        <p:txBody>
          <a:bodyPr lIns="0" bIns="0" anchor="b">
            <a:normAutofit/>
          </a:bodyPr>
          <a:lstStyle>
            <a:lvl1pPr marL="0" indent="0">
              <a:buFont typeface="Arial" pitchFamily="34" charset="0"/>
              <a:buNone/>
              <a:defRPr sz="1867" b="1" cap="all" baseline="0">
                <a:solidFill>
                  <a:schemeClr val="bg1"/>
                </a:solidFill>
              </a:defRPr>
            </a:lvl1pPr>
            <a:lvl2pPr marL="0" indent="0">
              <a:buNone/>
              <a:defRPr/>
            </a:lvl2pPr>
            <a:lvl3pPr marL="0" indent="0">
              <a:spcBef>
                <a:spcPts val="2400"/>
              </a:spcBef>
              <a:buNone/>
              <a:defRPr/>
            </a:lvl3pPr>
          </a:lstStyle>
          <a:p>
            <a:pPr lvl="0"/>
            <a:r>
              <a:rPr lang="en-US" dirty="0"/>
              <a:t>presenter name</a:t>
            </a:r>
          </a:p>
        </p:txBody>
      </p:sp>
      <p:sp>
        <p:nvSpPr>
          <p:cNvPr id="90" name="Text Placeholder 45"/>
          <p:cNvSpPr>
            <a:spLocks noGrp="1"/>
          </p:cNvSpPr>
          <p:nvPr>
            <p:ph type="body" sz="quarter" idx="26" hasCustomPrompt="1"/>
          </p:nvPr>
        </p:nvSpPr>
        <p:spPr>
          <a:xfrm>
            <a:off x="8480263" y="4960384"/>
            <a:ext cx="3590495" cy="914400"/>
          </a:xfrm>
        </p:spPr>
        <p:txBody>
          <a:bodyPr lIns="0">
            <a:normAutofit/>
          </a:bodyPr>
          <a:lstStyle>
            <a:lvl1pPr marL="0" indent="0">
              <a:lnSpc>
                <a:spcPct val="95000"/>
              </a:lnSpc>
              <a:spcBef>
                <a:spcPts val="0"/>
              </a:spcBef>
              <a:buFont typeface="Arial" pitchFamily="34" charset="0"/>
              <a:buNone/>
              <a:defRPr sz="1867">
                <a:solidFill>
                  <a:schemeClr val="bg1"/>
                </a:solidFill>
              </a:defRPr>
            </a:lvl1pPr>
            <a:lvl2pPr marL="0" indent="0">
              <a:spcBef>
                <a:spcPts val="2400"/>
              </a:spcBef>
              <a:buNone/>
              <a:defRPr/>
            </a:lvl2pPr>
          </a:lstStyle>
          <a:p>
            <a:pPr lvl="0"/>
            <a:r>
              <a:rPr lang="en-US" dirty="0"/>
              <a:t>Remove third presenter info </a:t>
            </a:r>
            <a:br>
              <a:rPr lang="en-US" dirty="0"/>
            </a:br>
            <a:r>
              <a:rPr lang="en-US" dirty="0"/>
              <a:t>if not needed</a:t>
            </a:r>
          </a:p>
        </p:txBody>
      </p:sp>
      <p:sp>
        <p:nvSpPr>
          <p:cNvPr id="47" name="Text Placeholder 4"/>
          <p:cNvSpPr>
            <a:spLocks noGrp="1"/>
          </p:cNvSpPr>
          <p:nvPr>
            <p:ph type="body" sz="quarter" idx="12" hasCustomPrompt="1"/>
          </p:nvPr>
        </p:nvSpPr>
        <p:spPr>
          <a:xfrm>
            <a:off x="-2" y="1689100"/>
            <a:ext cx="319619" cy="2706624"/>
          </a:xfrm>
          <a:solidFill>
            <a:schemeClr val="accent1"/>
          </a:solidFill>
        </p:spPr>
        <p:txBody>
          <a:bodyPr bIns="0" anchor="b"/>
          <a:lstStyle>
            <a:lvl1pPr marL="0" indent="0">
              <a:buNone/>
              <a:defRPr sz="133"/>
            </a:lvl1pPr>
          </a:lstStyle>
          <a:p>
            <a:pPr lvl="0"/>
            <a:r>
              <a:rPr lang="en-US" dirty="0"/>
              <a:t>  </a:t>
            </a:r>
          </a:p>
        </p:txBody>
      </p:sp>
      <p:sp>
        <p:nvSpPr>
          <p:cNvPr id="155" name="TextBox 154"/>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12163241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Cover Option C">
    <p:bg>
      <p:bgPr>
        <a:solidFill>
          <a:schemeClr val="bg1"/>
        </a:solidFill>
        <a:effectLst/>
      </p:bgPr>
    </p:bg>
    <p:spTree>
      <p:nvGrpSpPr>
        <p:cNvPr id="1" name=""/>
        <p:cNvGrpSpPr/>
        <p:nvPr/>
      </p:nvGrpSpPr>
      <p:grpSpPr>
        <a:xfrm>
          <a:off x="0" y="0"/>
          <a:ext cx="0" cy="0"/>
          <a:chOff x="0" y="0"/>
          <a:chExt cx="0" cy="0"/>
        </a:xfrm>
      </p:grpSpPr>
      <p:pic>
        <p:nvPicPr>
          <p:cNvPr id="15"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63969" y="109775"/>
            <a:ext cx="2076449" cy="748036"/>
          </a:xfrm>
          <a:prstGeom prst="rect">
            <a:avLst/>
          </a:prstGeom>
          <a:noFill/>
          <a:extLst>
            <a:ext uri="{909E8E84-426E-40dd-AFC4-6F175D3DCCD1}">
              <a14:hiddenFill xmlns:a14="http://schemas.microsoft.com/office/drawing/2010/main" xmlns="">
                <a:solidFill>
                  <a:srgbClr val="FFFFFF"/>
                </a:solidFill>
              </a14:hiddenFill>
            </a:ext>
          </a:extLst>
        </p:spPr>
      </p:pic>
      <p:sp>
        <p:nvSpPr>
          <p:cNvPr id="50" name="Text Placeholder 9"/>
          <p:cNvSpPr>
            <a:spLocks noGrp="1"/>
          </p:cNvSpPr>
          <p:nvPr>
            <p:ph type="body" sz="quarter" idx="17" hasCustomPrompt="1"/>
          </p:nvPr>
        </p:nvSpPr>
        <p:spPr>
          <a:xfrm>
            <a:off x="626535" y="4945566"/>
            <a:ext cx="3590495" cy="393700"/>
          </a:xfrm>
        </p:spPr>
        <p:txBody>
          <a:bodyPr lIns="0" bIns="0" anchor="b">
            <a:normAutofit/>
          </a:bodyPr>
          <a:lstStyle>
            <a:lvl1pPr marL="0" inden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53" name="Text Placeholder 45"/>
          <p:cNvSpPr>
            <a:spLocks noGrp="1"/>
          </p:cNvSpPr>
          <p:nvPr>
            <p:ph type="body" sz="quarter" idx="18" hasCustomPrompt="1"/>
          </p:nvPr>
        </p:nvSpPr>
        <p:spPr>
          <a:xfrm>
            <a:off x="626535" y="5323001"/>
            <a:ext cx="3590495" cy="746723"/>
          </a:xfrm>
        </p:spPr>
        <p:txBody>
          <a:bodyPr lIns="0">
            <a:normAutofit/>
          </a:bodyPr>
          <a:lstStyle>
            <a:lvl1pPr marL="0" indent="0">
              <a:lnSpc>
                <a:spcPct val="95000"/>
              </a:lnSpc>
              <a:spcBef>
                <a:spcPts val="0"/>
              </a:spcBef>
              <a:buNone/>
              <a:defRPr sz="1867">
                <a:solidFill>
                  <a:srgbClr val="47484A"/>
                </a:solidFill>
              </a:defRPr>
            </a:lvl1pPr>
            <a:lvl2pPr marL="0" indent="0">
              <a:spcBef>
                <a:spcPts val="2400"/>
              </a:spcBef>
              <a:buNone/>
              <a:defRPr/>
            </a:lvl2pPr>
          </a:lstStyle>
          <a:p>
            <a:r>
              <a:rPr lang="en-US" dirty="0"/>
              <a:t>Add Presenter Title</a:t>
            </a:r>
            <a:br>
              <a:rPr lang="en-US" dirty="0"/>
            </a:br>
            <a:r>
              <a:rPr lang="en-US" dirty="0"/>
              <a:t>Optional Line 2</a:t>
            </a:r>
            <a:br>
              <a:rPr lang="en-US" dirty="0"/>
            </a:br>
            <a:endParaRPr lang="en-US" dirty="0"/>
          </a:p>
        </p:txBody>
      </p:sp>
      <p:sp>
        <p:nvSpPr>
          <p:cNvPr id="56" name="Text Placeholder 9"/>
          <p:cNvSpPr>
            <a:spLocks noGrp="1"/>
          </p:cNvSpPr>
          <p:nvPr>
            <p:ph type="body" sz="quarter" idx="21" hasCustomPrompt="1"/>
          </p:nvPr>
        </p:nvSpPr>
        <p:spPr>
          <a:xfrm>
            <a:off x="4556496" y="4945566"/>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57" name="Text Placeholder 45"/>
          <p:cNvSpPr>
            <a:spLocks noGrp="1"/>
          </p:cNvSpPr>
          <p:nvPr>
            <p:ph type="body" sz="quarter" idx="22" hasCustomPrompt="1"/>
          </p:nvPr>
        </p:nvSpPr>
        <p:spPr>
          <a:xfrm>
            <a:off x="4556496" y="5323001"/>
            <a:ext cx="3590495" cy="746723"/>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second presenter info </a:t>
            </a:r>
            <a:br>
              <a:rPr lang="en-US" dirty="0"/>
            </a:br>
            <a:r>
              <a:rPr lang="en-US" dirty="0"/>
              <a:t>if not needed</a:t>
            </a:r>
          </a:p>
        </p:txBody>
      </p:sp>
      <p:sp>
        <p:nvSpPr>
          <p:cNvPr id="45" name="Picture Placeholder 4"/>
          <p:cNvSpPr>
            <a:spLocks noGrp="1" noChangeAspect="1"/>
          </p:cNvSpPr>
          <p:nvPr>
            <p:ph type="pic" sz="quarter" idx="16" hasCustomPrompt="1"/>
          </p:nvPr>
        </p:nvSpPr>
        <p:spPr>
          <a:xfrm>
            <a:off x="290836" y="899575"/>
            <a:ext cx="11901165" cy="2761535"/>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626533" y="3726367"/>
            <a:ext cx="11270539" cy="862880"/>
          </a:xfrm>
        </p:spPr>
        <p:txBody>
          <a:bodyPr lIns="0" rIns="91440" anchor="b">
            <a:normAutofit/>
          </a:bodyPr>
          <a:lstStyle>
            <a:lvl1pPr>
              <a:defRPr sz="3733" baseline="0">
                <a:solidFill>
                  <a:schemeClr val="tx1">
                    <a:lumMod val="50000"/>
                  </a:schemeClr>
                </a:solidFill>
              </a:defRPr>
            </a:lvl1pPr>
          </a:lstStyle>
          <a:p>
            <a:r>
              <a:rPr lang="en-US" dirty="0"/>
              <a:t>presentation title – cover option c </a:t>
            </a:r>
          </a:p>
        </p:txBody>
      </p:sp>
      <p:sp>
        <p:nvSpPr>
          <p:cNvPr id="87" name="Text Placeholder 9"/>
          <p:cNvSpPr>
            <a:spLocks noGrp="1"/>
          </p:cNvSpPr>
          <p:nvPr>
            <p:ph type="body" sz="quarter" idx="23" hasCustomPrompt="1"/>
          </p:nvPr>
        </p:nvSpPr>
        <p:spPr>
          <a:xfrm>
            <a:off x="8480263" y="4945566"/>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88" name="Text Placeholder 45"/>
          <p:cNvSpPr>
            <a:spLocks noGrp="1"/>
          </p:cNvSpPr>
          <p:nvPr>
            <p:ph type="body" sz="quarter" idx="24" hasCustomPrompt="1"/>
          </p:nvPr>
        </p:nvSpPr>
        <p:spPr>
          <a:xfrm>
            <a:off x="8480263" y="5323001"/>
            <a:ext cx="3590495" cy="746723"/>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third presenter info </a:t>
            </a:r>
            <a:br>
              <a:rPr lang="en-US" dirty="0"/>
            </a:br>
            <a:r>
              <a:rPr lang="en-US" dirty="0"/>
              <a:t>if not needed</a:t>
            </a:r>
          </a:p>
        </p:txBody>
      </p:sp>
      <p:sp>
        <p:nvSpPr>
          <p:cNvPr id="5" name="Text Placeholder 4"/>
          <p:cNvSpPr>
            <a:spLocks noGrp="1"/>
          </p:cNvSpPr>
          <p:nvPr>
            <p:ph type="body" sz="quarter" idx="25" hasCustomPrompt="1"/>
          </p:nvPr>
        </p:nvSpPr>
        <p:spPr>
          <a:xfrm>
            <a:off x="626533" y="4589247"/>
            <a:ext cx="11313219" cy="331077"/>
          </a:xfrm>
        </p:spPr>
        <p:txBody>
          <a:bodyPr/>
          <a:lstStyle>
            <a:lvl1pPr marL="0" indent="0">
              <a:buNone/>
              <a:defRPr b="1" baseline="0">
                <a:solidFill>
                  <a:schemeClr val="accent2"/>
                </a:solidFill>
              </a:defRPr>
            </a:lvl1pPr>
          </a:lstStyle>
          <a:p>
            <a:pPr lvl="0"/>
            <a:r>
              <a:rPr lang="en-US" dirty="0"/>
              <a:t>Subtitle – delete if not needed</a:t>
            </a:r>
          </a:p>
        </p:txBody>
      </p:sp>
      <p:sp>
        <p:nvSpPr>
          <p:cNvPr id="46" name="Text Placeholder 4"/>
          <p:cNvSpPr>
            <a:spLocks noGrp="1"/>
          </p:cNvSpPr>
          <p:nvPr>
            <p:ph type="body" sz="quarter" idx="12" hasCustomPrompt="1"/>
          </p:nvPr>
        </p:nvSpPr>
        <p:spPr>
          <a:xfrm>
            <a:off x="3" y="899573"/>
            <a:ext cx="299452" cy="2761488"/>
          </a:xfrm>
          <a:solidFill>
            <a:schemeClr val="accent1"/>
          </a:solidFill>
        </p:spPr>
        <p:txBody>
          <a:bodyPr bIns="0" anchor="b"/>
          <a:lstStyle>
            <a:lvl1pPr marL="0" indent="0">
              <a:buNone/>
              <a:defRPr sz="133"/>
            </a:lvl1pPr>
          </a:lstStyle>
          <a:p>
            <a:pPr lvl="0"/>
            <a:r>
              <a:rPr lang="en-US" dirty="0"/>
              <a:t>  </a:t>
            </a:r>
          </a:p>
        </p:txBody>
      </p:sp>
      <p:sp>
        <p:nvSpPr>
          <p:cNvPr id="186" name="TextBox 185"/>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16" name="Text Placeholder 4"/>
          <p:cNvSpPr>
            <a:spLocks noGrp="1"/>
          </p:cNvSpPr>
          <p:nvPr>
            <p:ph type="body" sz="quarter" idx="26" hasCustomPrompt="1"/>
          </p:nvPr>
        </p:nvSpPr>
        <p:spPr>
          <a:xfrm>
            <a:off x="670984" y="401282"/>
            <a:ext cx="7979531" cy="441436"/>
          </a:xfrm>
        </p:spPr>
        <p:txBody>
          <a:bodyPr/>
          <a:lstStyle>
            <a:lvl1pPr marL="0" indent="0">
              <a:buNone/>
              <a:defRPr sz="1333" b="1" cap="all" baseline="0">
                <a:solidFill>
                  <a:schemeClr val="tx1"/>
                </a:solidFill>
              </a:defRPr>
            </a:lvl1pPr>
          </a:lstStyle>
          <a:p>
            <a:r>
              <a:rPr lang="en-US" sz="1333" b="0" cap="all" dirty="0">
                <a:solidFill>
                  <a:srgbClr val="000000"/>
                </a:solidFill>
              </a:rPr>
              <a:t>Type in Name of </a:t>
            </a:r>
            <a:r>
              <a:rPr lang="en-US" sz="1333" b="0" cap="all" dirty="0" err="1">
                <a:solidFill>
                  <a:srgbClr val="000000"/>
                </a:solidFill>
              </a:rPr>
              <a:t>fACILITY</a:t>
            </a:r>
            <a:r>
              <a:rPr lang="en-US" sz="1333" b="0" cap="all" dirty="0">
                <a:solidFill>
                  <a:srgbClr val="000000"/>
                </a:solidFill>
              </a:rPr>
              <a:t>, division, group, program or </a:t>
            </a:r>
            <a:r>
              <a:rPr lang="en-US" sz="1333" dirty="0">
                <a:solidFill>
                  <a:srgbClr val="000000"/>
                </a:solidFill>
              </a:rPr>
              <a:t>www.anl.gov</a:t>
            </a:r>
          </a:p>
        </p:txBody>
      </p:sp>
      <p:sp>
        <p:nvSpPr>
          <p:cNvPr id="17" name="Text Placeholder 45"/>
          <p:cNvSpPr>
            <a:spLocks noGrp="1"/>
          </p:cNvSpPr>
          <p:nvPr>
            <p:ph type="body" sz="quarter" idx="27" hasCustomPrompt="1"/>
          </p:nvPr>
        </p:nvSpPr>
        <p:spPr>
          <a:xfrm>
            <a:off x="8480263" y="6094281"/>
            <a:ext cx="3590496" cy="515411"/>
          </a:xfrm>
        </p:spPr>
        <p:txBody>
          <a:bodyPr lIns="0" anchor="b"/>
          <a:lstStyle>
            <a:lvl1pPr marL="0" indent="0">
              <a:spcBef>
                <a:spcPts val="0"/>
              </a:spcBef>
              <a:buNone/>
              <a:defRPr sz="1867" baseline="0">
                <a:solidFill>
                  <a:srgbClr val="47484A"/>
                </a:solidFill>
              </a:defRPr>
            </a:lvl1pPr>
            <a:lvl2pPr marL="0" indent="0">
              <a:spcBef>
                <a:spcPts val="2400"/>
              </a:spcBef>
              <a:buNone/>
              <a:defRPr/>
            </a:lvl2pPr>
          </a:lstStyle>
          <a:p>
            <a:pPr lvl="0"/>
            <a:r>
              <a:rPr lang="en-US" dirty="0"/>
              <a:t>Presentation Date</a:t>
            </a:r>
            <a:br>
              <a:rPr lang="en-US" dirty="0"/>
            </a:br>
            <a:r>
              <a:rPr lang="en-US" dirty="0"/>
              <a:t>City, State (presentation location)</a:t>
            </a: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9849355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Cover Option D">
    <p:bg>
      <p:bgPr>
        <a:solidFill>
          <a:schemeClr val="bg1"/>
        </a:solidFill>
        <a:effectLst/>
      </p:bgPr>
    </p:bg>
    <p:spTree>
      <p:nvGrpSpPr>
        <p:cNvPr id="1" name=""/>
        <p:cNvGrpSpPr/>
        <p:nvPr/>
      </p:nvGrpSpPr>
      <p:grpSpPr>
        <a:xfrm>
          <a:off x="0" y="0"/>
          <a:ext cx="0" cy="0"/>
          <a:chOff x="0" y="0"/>
          <a:chExt cx="0" cy="0"/>
        </a:xfrm>
      </p:grpSpPr>
      <p:pic>
        <p:nvPicPr>
          <p:cNvPr id="15" name="Picture 2" descr="C:\Users\amiesen\Desktop\anlrgbppt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63969" y="227511"/>
            <a:ext cx="2076449" cy="748036"/>
          </a:xfrm>
          <a:prstGeom prst="rect">
            <a:avLst/>
          </a:prstGeom>
          <a:noFill/>
          <a:extLst>
            <a:ext uri="{909E8E84-426E-40dd-AFC4-6F175D3DCCD1}">
              <a14:hiddenFill xmlns:a14="http://schemas.microsoft.com/office/drawing/2010/main" xmlns="">
                <a:solidFill>
                  <a:srgbClr val="FFFFFF"/>
                </a:solidFill>
              </a14:hiddenFill>
            </a:ext>
          </a:extLst>
        </p:spPr>
      </p:pic>
      <p:sp>
        <p:nvSpPr>
          <p:cNvPr id="50" name="Text Placeholder 9"/>
          <p:cNvSpPr>
            <a:spLocks noGrp="1"/>
          </p:cNvSpPr>
          <p:nvPr>
            <p:ph type="body" sz="quarter" idx="17" hasCustomPrompt="1"/>
          </p:nvPr>
        </p:nvSpPr>
        <p:spPr>
          <a:xfrm>
            <a:off x="626535" y="4581631"/>
            <a:ext cx="3590495" cy="393700"/>
          </a:xfrm>
        </p:spPr>
        <p:txBody>
          <a:bodyPr lIns="0" bIns="0" anchor="b">
            <a:normAutofit/>
          </a:bodyPr>
          <a:lstStyle>
            <a:lvl1pPr marL="0" inden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53" name="Text Placeholder 45"/>
          <p:cNvSpPr>
            <a:spLocks noGrp="1"/>
          </p:cNvSpPr>
          <p:nvPr>
            <p:ph type="body" sz="quarter" idx="18" hasCustomPrompt="1"/>
          </p:nvPr>
        </p:nvSpPr>
        <p:spPr>
          <a:xfrm>
            <a:off x="626535" y="4959068"/>
            <a:ext cx="3590495" cy="914400"/>
          </a:xfrm>
        </p:spPr>
        <p:txBody>
          <a:bodyPr lIns="0">
            <a:normAutofit/>
          </a:bodyPr>
          <a:lstStyle>
            <a:lvl1pPr marL="0" indent="0">
              <a:lnSpc>
                <a:spcPct val="95000"/>
              </a:lnSpc>
              <a:spcBef>
                <a:spcPts val="0"/>
              </a:spcBef>
              <a:buNone/>
              <a:defRPr sz="1867">
                <a:solidFill>
                  <a:srgbClr val="47484A"/>
                </a:solidFill>
              </a:defRPr>
            </a:lvl1pPr>
            <a:lvl2pPr marL="0" indent="0">
              <a:spcBef>
                <a:spcPts val="2400"/>
              </a:spcBef>
              <a:buNone/>
              <a:defRPr/>
            </a:lvl2pPr>
          </a:lstStyle>
          <a:p>
            <a:r>
              <a:rPr lang="en-US" dirty="0"/>
              <a:t>Add Presenter Title</a:t>
            </a:r>
            <a:br>
              <a:rPr lang="en-US" dirty="0"/>
            </a:br>
            <a:r>
              <a:rPr lang="en-US" dirty="0"/>
              <a:t>Optional Line 2</a:t>
            </a:r>
            <a:br>
              <a:rPr lang="en-US" dirty="0"/>
            </a:br>
            <a:r>
              <a:rPr lang="en-US" dirty="0"/>
              <a:t>Optional Line 3</a:t>
            </a:r>
          </a:p>
        </p:txBody>
      </p:sp>
      <p:sp>
        <p:nvSpPr>
          <p:cNvPr id="56" name="Text Placeholder 9"/>
          <p:cNvSpPr>
            <a:spLocks noGrp="1"/>
          </p:cNvSpPr>
          <p:nvPr>
            <p:ph type="body" sz="quarter" idx="21" hasCustomPrompt="1"/>
          </p:nvPr>
        </p:nvSpPr>
        <p:spPr>
          <a:xfrm>
            <a:off x="4556496" y="4581631"/>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57" name="Text Placeholder 45"/>
          <p:cNvSpPr>
            <a:spLocks noGrp="1"/>
          </p:cNvSpPr>
          <p:nvPr>
            <p:ph type="body" sz="quarter" idx="22" hasCustomPrompt="1"/>
          </p:nvPr>
        </p:nvSpPr>
        <p:spPr>
          <a:xfrm>
            <a:off x="4556496" y="4959068"/>
            <a:ext cx="3590495" cy="746723"/>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second presenter info </a:t>
            </a:r>
            <a:br>
              <a:rPr lang="en-US" dirty="0"/>
            </a:br>
            <a:r>
              <a:rPr lang="en-US" dirty="0"/>
              <a:t>if not needed</a:t>
            </a:r>
          </a:p>
        </p:txBody>
      </p:sp>
      <p:sp>
        <p:nvSpPr>
          <p:cNvPr id="45" name="Picture Placeholder 4"/>
          <p:cNvSpPr>
            <a:spLocks noGrp="1" noChangeAspect="1"/>
          </p:cNvSpPr>
          <p:nvPr>
            <p:ph type="pic" sz="quarter" idx="16" hasCustomPrompt="1"/>
          </p:nvPr>
        </p:nvSpPr>
        <p:spPr>
          <a:xfrm>
            <a:off x="290836" y="1681607"/>
            <a:ext cx="11901165" cy="2761535"/>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626535" y="110360"/>
            <a:ext cx="9034837" cy="1119235"/>
          </a:xfrm>
        </p:spPr>
        <p:txBody>
          <a:bodyPr lIns="0" rIns="91440" anchor="b">
            <a:normAutofit/>
          </a:bodyPr>
          <a:lstStyle>
            <a:lvl1pPr>
              <a:defRPr sz="3733" baseline="0">
                <a:solidFill>
                  <a:schemeClr val="tx1">
                    <a:lumMod val="50000"/>
                  </a:schemeClr>
                </a:solidFill>
              </a:defRPr>
            </a:lvl1pPr>
          </a:lstStyle>
          <a:p>
            <a:r>
              <a:rPr lang="en-US" dirty="0"/>
              <a:t>presentation title –</a:t>
            </a:r>
            <a:br>
              <a:rPr lang="en-US" dirty="0"/>
            </a:br>
            <a:r>
              <a:rPr lang="en-US" dirty="0"/>
              <a:t>Cover option D</a:t>
            </a:r>
          </a:p>
        </p:txBody>
      </p:sp>
      <p:sp>
        <p:nvSpPr>
          <p:cNvPr id="87" name="Text Placeholder 9"/>
          <p:cNvSpPr>
            <a:spLocks noGrp="1"/>
          </p:cNvSpPr>
          <p:nvPr>
            <p:ph type="body" sz="quarter" idx="23" hasCustomPrompt="1"/>
          </p:nvPr>
        </p:nvSpPr>
        <p:spPr>
          <a:xfrm>
            <a:off x="8480263" y="4581631"/>
            <a:ext cx="3590495" cy="393700"/>
          </a:xfrm>
        </p:spPr>
        <p:txBody>
          <a:bodyPr lIns="0" bIns="0" anchor="b">
            <a:normAutofit/>
          </a:bodyPr>
          <a:lstStyle>
            <a:lvl1pPr marL="0" indent="0">
              <a:buFont typeface="Arial" pitchFamily="34" charset="0"/>
              <a:buNone/>
              <a:defRPr sz="1867" b="1" cap="all" baseline="0">
                <a:solidFill>
                  <a:srgbClr val="47484A"/>
                </a:solidFill>
              </a:defRPr>
            </a:lvl1pPr>
            <a:lvl2pPr marL="0" indent="0">
              <a:buNone/>
              <a:defRPr/>
            </a:lvl2pPr>
            <a:lvl3pPr marL="0" indent="0">
              <a:spcBef>
                <a:spcPts val="2400"/>
              </a:spcBef>
              <a:buNone/>
              <a:defRPr/>
            </a:lvl3pPr>
          </a:lstStyle>
          <a:p>
            <a:pPr lvl="0"/>
            <a:r>
              <a:rPr lang="en-US" dirty="0"/>
              <a:t>presenter name</a:t>
            </a:r>
          </a:p>
        </p:txBody>
      </p:sp>
      <p:sp>
        <p:nvSpPr>
          <p:cNvPr id="88" name="Text Placeholder 45"/>
          <p:cNvSpPr>
            <a:spLocks noGrp="1"/>
          </p:cNvSpPr>
          <p:nvPr>
            <p:ph type="body" sz="quarter" idx="24" hasCustomPrompt="1"/>
          </p:nvPr>
        </p:nvSpPr>
        <p:spPr>
          <a:xfrm>
            <a:off x="8480263" y="4959068"/>
            <a:ext cx="3590495" cy="746723"/>
          </a:xfrm>
        </p:spPr>
        <p:txBody>
          <a:bodyPr lIns="0">
            <a:normAutofit/>
          </a:bodyPr>
          <a:lstStyle>
            <a:lvl1pPr marL="0" indent="0">
              <a:lnSpc>
                <a:spcPct val="95000"/>
              </a:lnSpc>
              <a:spcBef>
                <a:spcPts val="0"/>
              </a:spcBef>
              <a:buFont typeface="Arial" pitchFamily="34" charset="0"/>
              <a:buNone/>
              <a:defRPr sz="1867">
                <a:solidFill>
                  <a:srgbClr val="47484A"/>
                </a:solidFill>
              </a:defRPr>
            </a:lvl1pPr>
            <a:lvl2pPr marL="0" indent="0">
              <a:spcBef>
                <a:spcPts val="2400"/>
              </a:spcBef>
              <a:buNone/>
              <a:defRPr/>
            </a:lvl2pPr>
          </a:lstStyle>
          <a:p>
            <a:pPr lvl="0"/>
            <a:r>
              <a:rPr lang="en-US" dirty="0"/>
              <a:t>Remove third presenter info </a:t>
            </a:r>
            <a:br>
              <a:rPr lang="en-US" dirty="0"/>
            </a:br>
            <a:r>
              <a:rPr lang="en-US" dirty="0"/>
              <a:t>if not needed</a:t>
            </a:r>
          </a:p>
        </p:txBody>
      </p:sp>
      <p:sp>
        <p:nvSpPr>
          <p:cNvPr id="5" name="Text Placeholder 4"/>
          <p:cNvSpPr>
            <a:spLocks noGrp="1"/>
          </p:cNvSpPr>
          <p:nvPr>
            <p:ph type="body" sz="quarter" idx="25" hasCustomPrompt="1"/>
          </p:nvPr>
        </p:nvSpPr>
        <p:spPr>
          <a:xfrm>
            <a:off x="626533" y="1229594"/>
            <a:ext cx="11313219" cy="331077"/>
          </a:xfrm>
        </p:spPr>
        <p:txBody>
          <a:bodyPr/>
          <a:lstStyle>
            <a:lvl1pPr marL="0" indent="0">
              <a:buNone/>
              <a:defRPr b="1" baseline="0">
                <a:solidFill>
                  <a:schemeClr val="accent2"/>
                </a:solidFill>
              </a:defRPr>
            </a:lvl1pPr>
          </a:lstStyle>
          <a:p>
            <a:pPr lvl="0"/>
            <a:r>
              <a:rPr lang="en-US" dirty="0"/>
              <a:t>Subtitle – delete if not needed</a:t>
            </a:r>
          </a:p>
        </p:txBody>
      </p:sp>
      <p:sp>
        <p:nvSpPr>
          <p:cNvPr id="46" name="Text Placeholder 4"/>
          <p:cNvSpPr>
            <a:spLocks noGrp="1"/>
          </p:cNvSpPr>
          <p:nvPr>
            <p:ph type="body" sz="quarter" idx="12" hasCustomPrompt="1"/>
          </p:nvPr>
        </p:nvSpPr>
        <p:spPr>
          <a:xfrm>
            <a:off x="3" y="1681605"/>
            <a:ext cx="299452" cy="2761488"/>
          </a:xfrm>
          <a:solidFill>
            <a:schemeClr val="accent1"/>
          </a:solidFill>
        </p:spPr>
        <p:txBody>
          <a:bodyPr bIns="0" anchor="b"/>
          <a:lstStyle>
            <a:lvl1pPr marL="0" indent="0">
              <a:buNone/>
              <a:defRPr sz="133"/>
            </a:lvl1pPr>
          </a:lstStyle>
          <a:p>
            <a:pPr lvl="0"/>
            <a:r>
              <a:rPr lang="en-US" dirty="0"/>
              <a:t>  </a:t>
            </a:r>
          </a:p>
        </p:txBody>
      </p:sp>
      <p:sp>
        <p:nvSpPr>
          <p:cNvPr id="153" name="TextBox 152"/>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16" name="Text Placeholder 45"/>
          <p:cNvSpPr>
            <a:spLocks noGrp="1"/>
          </p:cNvSpPr>
          <p:nvPr>
            <p:ph type="body" sz="quarter" idx="19" hasCustomPrompt="1"/>
          </p:nvPr>
        </p:nvSpPr>
        <p:spPr>
          <a:xfrm>
            <a:off x="8480263" y="6094281"/>
            <a:ext cx="3590496" cy="515411"/>
          </a:xfrm>
        </p:spPr>
        <p:txBody>
          <a:bodyPr lIns="0" anchor="b"/>
          <a:lstStyle>
            <a:lvl1pPr marL="0" indent="0">
              <a:spcBef>
                <a:spcPts val="0"/>
              </a:spcBef>
              <a:buNone/>
              <a:defRPr sz="1867" baseline="0">
                <a:solidFill>
                  <a:srgbClr val="47484A"/>
                </a:solidFill>
              </a:defRPr>
            </a:lvl1pPr>
            <a:lvl2pPr marL="0" indent="0">
              <a:spcBef>
                <a:spcPts val="2400"/>
              </a:spcBef>
              <a:buNone/>
              <a:defRPr/>
            </a:lvl2pPr>
          </a:lstStyle>
          <a:p>
            <a:pPr lvl="0"/>
            <a:r>
              <a:rPr lang="en-US" dirty="0"/>
              <a:t>Presentation Date</a:t>
            </a:r>
            <a:br>
              <a:rPr lang="en-US" dirty="0"/>
            </a:br>
            <a:r>
              <a:rPr lang="en-US" dirty="0"/>
              <a:t>City, State (presentation location)</a:t>
            </a: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0828" y="6269435"/>
            <a:ext cx="2728491" cy="347016"/>
          </a:xfrm>
          <a:prstGeom prst="rect">
            <a:avLst/>
          </a:prstGeom>
        </p:spPr>
      </p:pic>
    </p:spTree>
    <p:extLst>
      <p:ext uri="{BB962C8B-B14F-4D97-AF65-F5344CB8AC3E}">
        <p14:creationId xmlns:p14="http://schemas.microsoft.com/office/powerpoint/2010/main" val="14921791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Pic - Full Frame">
    <p:bg>
      <p:bgPr>
        <a:solidFill>
          <a:schemeClr val="bg1"/>
        </a:solidFill>
        <a:effectLst/>
      </p:bgPr>
    </p:bg>
    <p:spTree>
      <p:nvGrpSpPr>
        <p:cNvPr id="1" name=""/>
        <p:cNvGrpSpPr/>
        <p:nvPr/>
      </p:nvGrpSpPr>
      <p:grpSpPr>
        <a:xfrm>
          <a:off x="0" y="0"/>
          <a:ext cx="0" cy="0"/>
          <a:chOff x="0" y="0"/>
          <a:chExt cx="0" cy="0"/>
        </a:xfrm>
      </p:grpSpPr>
      <p:sp>
        <p:nvSpPr>
          <p:cNvPr id="5" name="Picture Placeholder 4"/>
          <p:cNvSpPr>
            <a:spLocks noGrp="1" noChangeAspect="1"/>
          </p:cNvSpPr>
          <p:nvPr>
            <p:ph type="pic" sz="quarter" idx="13" hasCustomPrompt="1"/>
          </p:nvPr>
        </p:nvSpPr>
        <p:spPr>
          <a:xfrm>
            <a:off x="290837" y="9304"/>
            <a:ext cx="11901164" cy="6858000"/>
          </a:xfrm>
          <a:solidFill>
            <a:schemeClr val="bg1"/>
          </a:solidFill>
        </p:spPr>
        <p:txBody>
          <a:bodyPr lIns="0" tIns="1645920" anchor="t" anchorCtr="0"/>
          <a:lstStyle>
            <a:lvl1pPr marL="0" indent="0" algn="ctr">
              <a:buNone/>
              <a:defRPr baseline="0"/>
            </a:lvl1pPr>
          </a:lstStyle>
          <a:p>
            <a:r>
              <a:rPr lang="en-US" dirty="0"/>
              <a:t>Click icon to insert an image then right click image and “SEND IMAGE TO BACK”</a:t>
            </a:r>
          </a:p>
        </p:txBody>
      </p:sp>
      <p:sp>
        <p:nvSpPr>
          <p:cNvPr id="7" name="Text Placeholder 6"/>
          <p:cNvSpPr>
            <a:spLocks noGrp="1"/>
          </p:cNvSpPr>
          <p:nvPr>
            <p:ph type="body" sz="quarter" idx="17" hasCustomPrompt="1"/>
          </p:nvPr>
        </p:nvSpPr>
        <p:spPr>
          <a:xfrm>
            <a:off x="0" y="4775200"/>
            <a:ext cx="12192000" cy="2082800"/>
          </a:xfrm>
          <a:solidFill>
            <a:schemeClr val="tx2">
              <a:alpha val="91000"/>
            </a:schemeClr>
          </a:solidFill>
        </p:spPr>
        <p:txBody>
          <a:bodyPr bIns="0" anchor="b" anchorCtr="0"/>
          <a:lstStyle>
            <a:lvl1pPr marL="0" indent="0">
              <a:buNone/>
              <a:defRPr sz="133"/>
            </a:lvl1pPr>
          </a:lstStyle>
          <a:p>
            <a:pPr lvl="0"/>
            <a:r>
              <a:rPr lang="en-US" dirty="0"/>
              <a:t> </a:t>
            </a:r>
            <a:r>
              <a:rPr lang="en-US" dirty="0" err="1"/>
              <a:t>x1</a:t>
            </a:r>
            <a:endParaRPr lang="en-US" dirty="0"/>
          </a:p>
          <a:p>
            <a:pPr lvl="0"/>
            <a:endParaRPr lang="en-US" dirty="0"/>
          </a:p>
        </p:txBody>
      </p:sp>
      <p:sp>
        <p:nvSpPr>
          <p:cNvPr id="2" name="Title 1"/>
          <p:cNvSpPr>
            <a:spLocks noGrp="1"/>
          </p:cNvSpPr>
          <p:nvPr>
            <p:ph type="title" hasCustomPrompt="1"/>
          </p:nvPr>
        </p:nvSpPr>
        <p:spPr>
          <a:xfrm>
            <a:off x="626535" y="5042975"/>
            <a:ext cx="11094720" cy="1373592"/>
          </a:xfrm>
        </p:spPr>
        <p:txBody>
          <a:bodyPr lIns="0" anchor="t"/>
          <a:lstStyle>
            <a:lvl1pPr>
              <a:defRPr sz="3200" b="1" cap="all" baseline="0">
                <a:solidFill>
                  <a:schemeClr val="bg1"/>
                </a:solidFill>
              </a:defRPr>
            </a:lvl1pPr>
          </a:lstStyle>
          <a:p>
            <a:r>
              <a:rPr lang="en-US" dirty="0"/>
              <a:t>Full-frame image layout  – title</a:t>
            </a:r>
          </a:p>
        </p:txBody>
      </p:sp>
      <p:sp>
        <p:nvSpPr>
          <p:cNvPr id="3" name="Slide Number Placeholder 2"/>
          <p:cNvSpPr>
            <a:spLocks noGrp="1"/>
          </p:cNvSpPr>
          <p:nvPr>
            <p:ph type="sldNum" sz="quarter" idx="15"/>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8" name="Text Placeholder 4"/>
          <p:cNvSpPr>
            <a:spLocks noGrp="1"/>
          </p:cNvSpPr>
          <p:nvPr>
            <p:ph type="body" sz="quarter" idx="12" hasCustomPrompt="1"/>
          </p:nvPr>
        </p:nvSpPr>
        <p:spPr>
          <a:xfrm>
            <a:off x="0" y="-3"/>
            <a:ext cx="304800" cy="6858000"/>
          </a:xfrm>
          <a:solidFill>
            <a:schemeClr val="accent1"/>
          </a:solidFill>
        </p:spPr>
        <p:txBody>
          <a:bodyPr bIns="0" anchor="b"/>
          <a:lstStyle>
            <a:lvl1pPr marL="0" indent="0">
              <a:buNone/>
              <a:defRPr sz="133"/>
            </a:lvl1pPr>
          </a:lstStyle>
          <a:p>
            <a:pPr lvl="0"/>
            <a:r>
              <a:rPr lang="en-US" dirty="0"/>
              <a:t>  </a:t>
            </a:r>
          </a:p>
        </p:txBody>
      </p:sp>
      <p:sp>
        <p:nvSpPr>
          <p:cNvPr id="9" name="TextBox 8"/>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12034878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Pic - ONE Image">
    <p:bg>
      <p:bgPr>
        <a:solidFill>
          <a:schemeClr val="bg1"/>
        </a:solidFill>
        <a:effectLst/>
      </p:bgPr>
    </p:bg>
    <p:spTree>
      <p:nvGrpSpPr>
        <p:cNvPr id="1" name=""/>
        <p:cNvGrpSpPr/>
        <p:nvPr/>
      </p:nvGrpSpPr>
      <p:grpSpPr>
        <a:xfrm>
          <a:off x="0" y="0"/>
          <a:ext cx="0" cy="0"/>
          <a:chOff x="0" y="0"/>
          <a:chExt cx="0" cy="0"/>
        </a:xfrm>
      </p:grpSpPr>
      <p:sp>
        <p:nvSpPr>
          <p:cNvPr id="8" name="Text Placeholder 6"/>
          <p:cNvSpPr>
            <a:spLocks noGrp="1"/>
          </p:cNvSpPr>
          <p:nvPr>
            <p:ph type="body" sz="quarter" idx="17" hasCustomPrompt="1"/>
          </p:nvPr>
        </p:nvSpPr>
        <p:spPr>
          <a:xfrm>
            <a:off x="0" y="3656122"/>
            <a:ext cx="12192000" cy="3201879"/>
          </a:xfrm>
          <a:solidFill>
            <a:schemeClr val="accent2"/>
          </a:solidFill>
        </p:spPr>
        <p:txBody>
          <a:bodyPr bIns="0" anchor="b" anchorCtr="0"/>
          <a:lstStyle>
            <a:lvl1pPr marL="0" indent="0">
              <a:buNone/>
              <a:defRPr sz="133"/>
            </a:lvl1pPr>
          </a:lstStyle>
          <a:p>
            <a:pPr lvl="0"/>
            <a:r>
              <a:rPr lang="en-US" dirty="0"/>
              <a:t> </a:t>
            </a:r>
            <a:r>
              <a:rPr lang="en-US" dirty="0" err="1"/>
              <a:t>x1</a:t>
            </a:r>
            <a:endParaRPr lang="en-US" dirty="0"/>
          </a:p>
          <a:p>
            <a:pPr lvl="0"/>
            <a:endParaRPr lang="en-US" dirty="0"/>
          </a:p>
        </p:txBody>
      </p:sp>
      <p:sp>
        <p:nvSpPr>
          <p:cNvPr id="10" name="Text Placeholder 7"/>
          <p:cNvSpPr>
            <a:spLocks noGrp="1"/>
          </p:cNvSpPr>
          <p:nvPr>
            <p:ph type="body" sz="quarter" idx="14"/>
          </p:nvPr>
        </p:nvSpPr>
        <p:spPr>
          <a:xfrm>
            <a:off x="626534" y="5191519"/>
            <a:ext cx="11246069" cy="1813035"/>
          </a:xfrm>
          <a:noFill/>
        </p:spPr>
        <p:txBody>
          <a:bodyPr lIns="0" tIns="91440"/>
          <a:lstStyle>
            <a:lvl1pPr>
              <a:defRPr sz="3200">
                <a:solidFill>
                  <a:schemeClr val="bg1"/>
                </a:solidFill>
              </a:defRPr>
            </a:lvl1pPr>
            <a:lvl2pPr>
              <a:defRPr sz="3200">
                <a:solidFill>
                  <a:schemeClr val="bg1"/>
                </a:solidFill>
              </a:defRPr>
            </a:lvl2pPr>
            <a:lvl3pPr>
              <a:defRPr sz="2667">
                <a:solidFill>
                  <a:schemeClr val="bg1"/>
                </a:solidFill>
              </a:defRPr>
            </a:lvl3pPr>
            <a:lvl4pPr>
              <a:defRPr sz="2667">
                <a:solidFill>
                  <a:schemeClr val="bg1"/>
                </a:solidFill>
              </a:defRPr>
            </a:lvl4pPr>
            <a:lvl5pPr>
              <a:defRPr sz="2667">
                <a:solidFill>
                  <a:schemeClr val="bg1"/>
                </a:solidFill>
              </a:defRPr>
            </a:lvl5pPr>
          </a:lstStyle>
          <a:p>
            <a:pPr lvl="0"/>
            <a:r>
              <a:rPr lang="en-US"/>
              <a:t>Click to edit Master text styles</a:t>
            </a:r>
          </a:p>
          <a:p>
            <a:pPr lvl="1"/>
            <a:r>
              <a:rPr lang="en-US"/>
              <a:t>Second level</a:t>
            </a:r>
          </a:p>
        </p:txBody>
      </p:sp>
      <p:sp>
        <p:nvSpPr>
          <p:cNvPr id="5" name="Picture Placeholder 4"/>
          <p:cNvSpPr>
            <a:spLocks noGrp="1" noChangeAspect="1"/>
          </p:cNvSpPr>
          <p:nvPr>
            <p:ph type="pic" sz="quarter" idx="13" hasCustomPrompt="1"/>
          </p:nvPr>
        </p:nvSpPr>
        <p:spPr>
          <a:xfrm>
            <a:off x="290837" y="-1"/>
            <a:ext cx="11901164" cy="3656013"/>
          </a:xfrm>
          <a:solidFill>
            <a:schemeClr val="bg1"/>
          </a:solidFill>
        </p:spPr>
        <p:txBody>
          <a:bodyPr lIns="0" tIns="1097280" anchor="t" anchorCtr="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626533" y="4353384"/>
            <a:ext cx="11565467" cy="787099"/>
          </a:xfrm>
        </p:spPr>
        <p:txBody>
          <a:bodyPr lIns="0"/>
          <a:lstStyle>
            <a:lvl1pPr>
              <a:defRPr sz="3733" b="1" baseline="0">
                <a:solidFill>
                  <a:schemeClr val="bg1"/>
                </a:solidFill>
              </a:defRPr>
            </a:lvl1pPr>
          </a:lstStyle>
          <a:p>
            <a:r>
              <a:rPr lang="en-US" dirty="0"/>
              <a:t>Science/R&amp;D hero – one image</a:t>
            </a:r>
            <a:br>
              <a:rPr lang="en-US" dirty="0"/>
            </a:br>
            <a:r>
              <a:rPr lang="en-US" dirty="0"/>
              <a:t>Headline is </a:t>
            </a:r>
            <a:r>
              <a:rPr lang="en-US" dirty="0" err="1"/>
              <a:t>arial</a:t>
            </a:r>
            <a:r>
              <a:rPr lang="en-US" dirty="0"/>
              <a:t> in all caps</a:t>
            </a:r>
          </a:p>
        </p:txBody>
      </p:sp>
      <p:sp>
        <p:nvSpPr>
          <p:cNvPr id="3" name="Slide Number Placeholder 2"/>
          <p:cNvSpPr>
            <a:spLocks noGrp="1"/>
          </p:cNvSpPr>
          <p:nvPr>
            <p:ph type="sldNum" sz="quarter" idx="15"/>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9" name="Text Placeholder 4"/>
          <p:cNvSpPr>
            <a:spLocks noGrp="1"/>
          </p:cNvSpPr>
          <p:nvPr>
            <p:ph type="body" sz="quarter" idx="12" hasCustomPrompt="1"/>
          </p:nvPr>
        </p:nvSpPr>
        <p:spPr>
          <a:xfrm>
            <a:off x="0" y="-3"/>
            <a:ext cx="304800" cy="6858000"/>
          </a:xfrm>
          <a:solidFill>
            <a:schemeClr val="accent1"/>
          </a:solidFill>
        </p:spPr>
        <p:txBody>
          <a:bodyPr bIns="0" anchor="b"/>
          <a:lstStyle>
            <a:lvl1pPr marL="0" indent="0">
              <a:buNone/>
              <a:defRPr sz="133"/>
            </a:lvl1pPr>
          </a:lstStyle>
          <a:p>
            <a:pPr lvl="0"/>
            <a:r>
              <a:rPr lang="en-US" dirty="0"/>
              <a:t>  </a:t>
            </a:r>
          </a:p>
        </p:txBody>
      </p:sp>
      <p:sp>
        <p:nvSpPr>
          <p:cNvPr id="11" name="TextBox 10"/>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5107868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IMAGES - top horizont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2" y="1359249"/>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4" name="Text Placeholder 3"/>
          <p:cNvSpPr>
            <a:spLocks noGrp="1"/>
          </p:cNvSpPr>
          <p:nvPr>
            <p:ph type="body" sz="quarter" idx="13"/>
          </p:nvPr>
        </p:nvSpPr>
        <p:spPr>
          <a:xfrm>
            <a:off x="651643" y="4188849"/>
            <a:ext cx="5486400" cy="2129163"/>
          </a:xfrm>
        </p:spPr>
        <p:txBody>
          <a:bodyPr tIns="9144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3"/>
          <p:cNvSpPr>
            <a:spLocks noGrp="1"/>
          </p:cNvSpPr>
          <p:nvPr>
            <p:ph type="body" sz="quarter" idx="14"/>
          </p:nvPr>
        </p:nvSpPr>
        <p:spPr>
          <a:xfrm>
            <a:off x="6288289" y="4188849"/>
            <a:ext cx="5463447" cy="2129163"/>
          </a:xfrm>
        </p:spPr>
        <p:txBody>
          <a:bodyPr tIns="91440"/>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4"/>
          <p:cNvSpPr>
            <a:spLocks noGrp="1"/>
          </p:cNvSpPr>
          <p:nvPr>
            <p:ph type="pic" sz="quarter" idx="15" hasCustomPrompt="1"/>
          </p:nvPr>
        </p:nvSpPr>
        <p:spPr>
          <a:xfrm>
            <a:off x="660905" y="1890495"/>
            <a:ext cx="5364480" cy="2286000"/>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12" name="Picture Placeholder 4"/>
          <p:cNvSpPr>
            <a:spLocks noGrp="1"/>
          </p:cNvSpPr>
          <p:nvPr>
            <p:ph type="pic" sz="quarter" idx="16" hasCustomPrompt="1"/>
          </p:nvPr>
        </p:nvSpPr>
        <p:spPr>
          <a:xfrm>
            <a:off x="6278733" y="1890495"/>
            <a:ext cx="5364480" cy="2286000"/>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TWO IMAGES – top HORIZONTAL</a:t>
            </a:r>
            <a:br>
              <a:rPr lang="en-US" dirty="0"/>
            </a:br>
            <a:r>
              <a:rPr lang="en-US" dirty="0"/>
              <a:t>Headline in </a:t>
            </a:r>
            <a:r>
              <a:rPr lang="en-US" dirty="0" err="1"/>
              <a:t>arial</a:t>
            </a:r>
            <a:r>
              <a:rPr lang="en-US" dirty="0"/>
              <a:t> and all caps</a:t>
            </a:r>
          </a:p>
        </p:txBody>
      </p:sp>
      <p:sp>
        <p:nvSpPr>
          <p:cNvPr id="10" name="TextBox 9"/>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25831648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Pic - TWO images">
    <p:bg>
      <p:bgPr>
        <a:solidFill>
          <a:schemeClr val="bg1"/>
        </a:solidFill>
        <a:effectLst/>
      </p:bgPr>
    </p:bg>
    <p:spTree>
      <p:nvGrpSpPr>
        <p:cNvPr id="1" name=""/>
        <p:cNvGrpSpPr/>
        <p:nvPr/>
      </p:nvGrpSpPr>
      <p:grpSpPr>
        <a:xfrm>
          <a:off x="0" y="0"/>
          <a:ext cx="0" cy="0"/>
          <a:chOff x="0" y="0"/>
          <a:chExt cx="0" cy="0"/>
        </a:xfrm>
      </p:grpSpPr>
      <p:sp>
        <p:nvSpPr>
          <p:cNvPr id="13" name="Text Placeholder 6"/>
          <p:cNvSpPr>
            <a:spLocks noGrp="1"/>
          </p:cNvSpPr>
          <p:nvPr>
            <p:ph type="body" sz="quarter" idx="20" hasCustomPrompt="1"/>
          </p:nvPr>
        </p:nvSpPr>
        <p:spPr>
          <a:xfrm>
            <a:off x="0" y="3656122"/>
            <a:ext cx="12192000" cy="3201879"/>
          </a:xfrm>
          <a:solidFill>
            <a:schemeClr val="accent2"/>
          </a:solidFill>
        </p:spPr>
        <p:txBody>
          <a:bodyPr bIns="0" anchor="b" anchorCtr="0"/>
          <a:lstStyle>
            <a:lvl1pPr marL="0" indent="0">
              <a:buNone/>
              <a:defRPr sz="133"/>
            </a:lvl1pPr>
          </a:lstStyle>
          <a:p>
            <a:pPr lvl="0"/>
            <a:r>
              <a:rPr lang="en-US" dirty="0"/>
              <a:t> </a:t>
            </a:r>
            <a:r>
              <a:rPr lang="en-US" dirty="0" err="1"/>
              <a:t>x1</a:t>
            </a:r>
            <a:endParaRPr lang="en-US" dirty="0"/>
          </a:p>
          <a:p>
            <a:pPr lvl="0"/>
            <a:endParaRPr lang="en-US" dirty="0"/>
          </a:p>
        </p:txBody>
      </p:sp>
      <p:sp>
        <p:nvSpPr>
          <p:cNvPr id="11" name="Picture Placeholder 4"/>
          <p:cNvSpPr>
            <a:spLocks noGrp="1" noChangeAspect="1"/>
          </p:cNvSpPr>
          <p:nvPr>
            <p:ph type="pic" sz="quarter" idx="16" hasCustomPrompt="1"/>
          </p:nvPr>
        </p:nvSpPr>
        <p:spPr>
          <a:xfrm>
            <a:off x="290836" y="1"/>
            <a:ext cx="5974080" cy="3663951"/>
          </a:xfrm>
          <a:solidFill>
            <a:schemeClr val="bg1">
              <a:lumMod val="75000"/>
            </a:schemeClr>
          </a:solidFill>
        </p:spPr>
        <p:txBody>
          <a:bodyPr tIns="1097280" anchor="t" anchorCtr="0"/>
          <a:lstStyle>
            <a:lvl1pPr marL="0" indent="0" algn="ctr">
              <a:buNone/>
              <a:defRPr baseline="0"/>
            </a:lvl1pPr>
          </a:lstStyle>
          <a:p>
            <a:r>
              <a:rPr lang="en-US" dirty="0"/>
              <a:t>Click icon to insert an image</a:t>
            </a:r>
          </a:p>
        </p:txBody>
      </p:sp>
      <p:sp>
        <p:nvSpPr>
          <p:cNvPr id="12" name="Picture Placeholder 4"/>
          <p:cNvSpPr>
            <a:spLocks noGrp="1" noChangeAspect="1"/>
          </p:cNvSpPr>
          <p:nvPr>
            <p:ph type="pic" sz="quarter" idx="17" hasCustomPrompt="1"/>
          </p:nvPr>
        </p:nvSpPr>
        <p:spPr>
          <a:xfrm>
            <a:off x="6243367" y="1"/>
            <a:ext cx="5974080" cy="3663951"/>
          </a:xfrm>
          <a:solidFill>
            <a:schemeClr val="bg1">
              <a:lumMod val="85000"/>
            </a:schemeClr>
          </a:solidFill>
        </p:spPr>
        <p:txBody>
          <a:bodyPr tIns="1097280" anchor="t" anchorCtr="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626533" y="4340684"/>
            <a:ext cx="11565467" cy="787099"/>
          </a:xfrm>
        </p:spPr>
        <p:txBody>
          <a:bodyPr lIns="0"/>
          <a:lstStyle>
            <a:lvl1pPr>
              <a:defRPr sz="3733" b="1">
                <a:solidFill>
                  <a:schemeClr val="bg1"/>
                </a:solidFill>
              </a:defRPr>
            </a:lvl1pPr>
          </a:lstStyle>
          <a:p>
            <a:r>
              <a:rPr lang="en-US" dirty="0"/>
              <a:t>Science/R&amp;D hero – TWO images</a:t>
            </a:r>
            <a:br>
              <a:rPr lang="en-US" dirty="0"/>
            </a:br>
            <a:r>
              <a:rPr lang="en-US" dirty="0"/>
              <a:t>Headline is </a:t>
            </a:r>
            <a:r>
              <a:rPr lang="en-US" dirty="0" err="1"/>
              <a:t>arial</a:t>
            </a:r>
            <a:r>
              <a:rPr lang="en-US" dirty="0"/>
              <a:t> in all caps</a:t>
            </a:r>
          </a:p>
        </p:txBody>
      </p:sp>
      <p:sp>
        <p:nvSpPr>
          <p:cNvPr id="9" name="Text Placeholder 7"/>
          <p:cNvSpPr>
            <a:spLocks noGrp="1"/>
          </p:cNvSpPr>
          <p:nvPr>
            <p:ph type="body" sz="quarter" idx="14"/>
          </p:nvPr>
        </p:nvSpPr>
        <p:spPr>
          <a:xfrm>
            <a:off x="626534" y="5178819"/>
            <a:ext cx="11246069" cy="1813035"/>
          </a:xfrm>
          <a:noFill/>
        </p:spPr>
        <p:txBody>
          <a:bodyPr lIns="0" tIns="91440"/>
          <a:lstStyle>
            <a:lvl1pPr>
              <a:defRPr sz="3200">
                <a:solidFill>
                  <a:schemeClr val="bg1"/>
                </a:solidFill>
              </a:defRPr>
            </a:lvl1pPr>
            <a:lvl2pPr>
              <a:defRPr sz="3200">
                <a:solidFill>
                  <a:schemeClr val="bg1"/>
                </a:solidFill>
              </a:defRPr>
            </a:lvl2pPr>
            <a:lvl3pPr>
              <a:defRPr sz="2667">
                <a:solidFill>
                  <a:schemeClr val="bg1"/>
                </a:solidFill>
              </a:defRPr>
            </a:lvl3pPr>
            <a:lvl4pPr>
              <a:defRPr sz="2667">
                <a:solidFill>
                  <a:schemeClr val="bg1"/>
                </a:solidFill>
              </a:defRPr>
            </a:lvl4pPr>
            <a:lvl5pPr>
              <a:defRPr sz="2667">
                <a:solidFill>
                  <a:schemeClr val="bg1"/>
                </a:solidFill>
              </a:defRPr>
            </a:lvl5pPr>
          </a:lstStyle>
          <a:p>
            <a:pPr lvl="0"/>
            <a:r>
              <a:rPr lang="en-US"/>
              <a:t>Click to edit Master text styles</a:t>
            </a:r>
          </a:p>
          <a:p>
            <a:pPr lvl="1"/>
            <a:r>
              <a:rPr lang="en-US"/>
              <a:t>Second level</a:t>
            </a:r>
          </a:p>
        </p:txBody>
      </p:sp>
      <p:sp>
        <p:nvSpPr>
          <p:cNvPr id="3" name="Slide Number Placeholder 2"/>
          <p:cNvSpPr>
            <a:spLocks noGrp="1"/>
          </p:cNvSpPr>
          <p:nvPr>
            <p:ph type="sldNum" sz="quarter" idx="18"/>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10" name="Text Placeholder 4"/>
          <p:cNvSpPr>
            <a:spLocks noGrp="1"/>
          </p:cNvSpPr>
          <p:nvPr>
            <p:ph type="body" sz="quarter" idx="12" hasCustomPrompt="1"/>
          </p:nvPr>
        </p:nvSpPr>
        <p:spPr>
          <a:xfrm>
            <a:off x="0" y="-3"/>
            <a:ext cx="304800" cy="6858000"/>
          </a:xfrm>
          <a:solidFill>
            <a:schemeClr val="accent1"/>
          </a:solidFill>
        </p:spPr>
        <p:txBody>
          <a:bodyPr bIns="0" anchor="b"/>
          <a:lstStyle>
            <a:lvl1pPr marL="0" indent="0">
              <a:buNone/>
              <a:defRPr sz="133"/>
            </a:lvl1pPr>
          </a:lstStyle>
          <a:p>
            <a:pPr lvl="0"/>
            <a:r>
              <a:rPr lang="en-US" dirty="0"/>
              <a:t>  </a:t>
            </a:r>
          </a:p>
        </p:txBody>
      </p:sp>
      <p:sp>
        <p:nvSpPr>
          <p:cNvPr id="14" name="TextBox 13"/>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427495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Pic - THREE Images">
    <p:bg>
      <p:bgPr>
        <a:solidFill>
          <a:schemeClr val="bg1"/>
        </a:solidFill>
        <a:effectLst/>
      </p:bgPr>
    </p:bg>
    <p:spTree>
      <p:nvGrpSpPr>
        <p:cNvPr id="1" name=""/>
        <p:cNvGrpSpPr/>
        <p:nvPr/>
      </p:nvGrpSpPr>
      <p:grpSpPr>
        <a:xfrm>
          <a:off x="0" y="0"/>
          <a:ext cx="0" cy="0"/>
          <a:chOff x="0" y="0"/>
          <a:chExt cx="0" cy="0"/>
        </a:xfrm>
      </p:grpSpPr>
      <p:sp>
        <p:nvSpPr>
          <p:cNvPr id="11" name="Text Placeholder 6"/>
          <p:cNvSpPr>
            <a:spLocks noGrp="1"/>
          </p:cNvSpPr>
          <p:nvPr>
            <p:ph type="body" sz="quarter" idx="19" hasCustomPrompt="1"/>
          </p:nvPr>
        </p:nvSpPr>
        <p:spPr>
          <a:xfrm>
            <a:off x="0" y="3656122"/>
            <a:ext cx="12192000" cy="3201879"/>
          </a:xfrm>
          <a:solidFill>
            <a:schemeClr val="accent2"/>
          </a:solidFill>
        </p:spPr>
        <p:txBody>
          <a:bodyPr bIns="0" anchor="b" anchorCtr="0"/>
          <a:lstStyle>
            <a:lvl1pPr marL="0" indent="0">
              <a:buNone/>
              <a:defRPr sz="133"/>
            </a:lvl1pPr>
          </a:lstStyle>
          <a:p>
            <a:pPr lvl="0"/>
            <a:r>
              <a:rPr lang="en-US" dirty="0"/>
              <a:t> </a:t>
            </a:r>
            <a:r>
              <a:rPr lang="en-US" dirty="0" err="1"/>
              <a:t>x1</a:t>
            </a:r>
            <a:endParaRPr lang="en-US" dirty="0"/>
          </a:p>
          <a:p>
            <a:pPr lvl="0"/>
            <a:endParaRPr lang="en-US" dirty="0"/>
          </a:p>
        </p:txBody>
      </p:sp>
      <p:sp>
        <p:nvSpPr>
          <p:cNvPr id="5" name="Picture Placeholder 4"/>
          <p:cNvSpPr>
            <a:spLocks noGrp="1" noChangeAspect="1"/>
          </p:cNvSpPr>
          <p:nvPr>
            <p:ph type="pic" sz="quarter" idx="13" hasCustomPrompt="1"/>
          </p:nvPr>
        </p:nvSpPr>
        <p:spPr>
          <a:xfrm>
            <a:off x="290836" y="0"/>
            <a:ext cx="3986784" cy="367364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9" name="Picture Placeholder 4"/>
          <p:cNvSpPr>
            <a:spLocks noGrp="1" noChangeAspect="1"/>
          </p:cNvSpPr>
          <p:nvPr>
            <p:ph type="pic" sz="quarter" idx="15" hasCustomPrompt="1"/>
          </p:nvPr>
        </p:nvSpPr>
        <p:spPr>
          <a:xfrm>
            <a:off x="4258983" y="0"/>
            <a:ext cx="3986784" cy="3673643"/>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10" name="Picture Placeholder 4"/>
          <p:cNvSpPr>
            <a:spLocks noGrp="1" noChangeAspect="1"/>
          </p:cNvSpPr>
          <p:nvPr>
            <p:ph type="pic" sz="quarter" idx="16" hasCustomPrompt="1"/>
          </p:nvPr>
        </p:nvSpPr>
        <p:spPr>
          <a:xfrm>
            <a:off x="8248149" y="0"/>
            <a:ext cx="3943851" cy="367364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8" name="Text Placeholder 7"/>
          <p:cNvSpPr>
            <a:spLocks noGrp="1"/>
          </p:cNvSpPr>
          <p:nvPr>
            <p:ph type="body" sz="quarter" idx="14"/>
          </p:nvPr>
        </p:nvSpPr>
        <p:spPr>
          <a:xfrm>
            <a:off x="626534" y="5191519"/>
            <a:ext cx="11246069" cy="1813035"/>
          </a:xfrm>
          <a:noFill/>
        </p:spPr>
        <p:txBody>
          <a:bodyPr lIns="0" tIns="91440"/>
          <a:lstStyle>
            <a:lvl1pPr>
              <a:defRPr sz="3200">
                <a:solidFill>
                  <a:schemeClr val="bg1"/>
                </a:solidFill>
              </a:defRPr>
            </a:lvl1pPr>
            <a:lvl2pPr>
              <a:defRPr sz="3200">
                <a:solidFill>
                  <a:schemeClr val="bg1"/>
                </a:solidFill>
              </a:defRPr>
            </a:lvl2pPr>
            <a:lvl3pPr>
              <a:defRPr sz="2667">
                <a:solidFill>
                  <a:schemeClr val="bg1"/>
                </a:solidFill>
              </a:defRPr>
            </a:lvl3pPr>
            <a:lvl4pPr>
              <a:defRPr sz="2667">
                <a:solidFill>
                  <a:schemeClr val="bg1"/>
                </a:solidFill>
              </a:defRPr>
            </a:lvl4pPr>
            <a:lvl5pPr>
              <a:defRPr sz="2667">
                <a:solidFill>
                  <a:schemeClr val="bg1"/>
                </a:solidFill>
              </a:defRPr>
            </a:lvl5pPr>
          </a:lstStyle>
          <a:p>
            <a:pPr lvl="0"/>
            <a:r>
              <a:rPr lang="en-US"/>
              <a:t>Click to edit Master text styles</a:t>
            </a:r>
          </a:p>
          <a:p>
            <a:pPr lvl="1"/>
            <a:r>
              <a:rPr lang="en-US"/>
              <a:t>Second level</a:t>
            </a:r>
          </a:p>
        </p:txBody>
      </p:sp>
      <p:sp>
        <p:nvSpPr>
          <p:cNvPr id="2" name="Title 1"/>
          <p:cNvSpPr>
            <a:spLocks noGrp="1"/>
          </p:cNvSpPr>
          <p:nvPr>
            <p:ph type="title" hasCustomPrompt="1"/>
          </p:nvPr>
        </p:nvSpPr>
        <p:spPr>
          <a:xfrm>
            <a:off x="626533" y="4353384"/>
            <a:ext cx="11565467" cy="787099"/>
          </a:xfrm>
        </p:spPr>
        <p:txBody>
          <a:bodyPr lIns="0"/>
          <a:lstStyle>
            <a:lvl1pPr>
              <a:defRPr sz="3733" b="1">
                <a:solidFill>
                  <a:schemeClr val="bg1"/>
                </a:solidFill>
              </a:defRPr>
            </a:lvl1pPr>
          </a:lstStyle>
          <a:p>
            <a:r>
              <a:rPr lang="en-US" dirty="0"/>
              <a:t>Science/R&amp;D hero – Three images</a:t>
            </a:r>
            <a:br>
              <a:rPr lang="en-US" dirty="0"/>
            </a:br>
            <a:r>
              <a:rPr lang="en-US" dirty="0"/>
              <a:t>Headline is </a:t>
            </a:r>
            <a:r>
              <a:rPr lang="en-US" dirty="0" err="1"/>
              <a:t>arial</a:t>
            </a:r>
            <a:r>
              <a:rPr lang="en-US" dirty="0"/>
              <a:t> in all caps</a:t>
            </a:r>
          </a:p>
        </p:txBody>
      </p:sp>
      <p:sp>
        <p:nvSpPr>
          <p:cNvPr id="3" name="Slide Number Placeholder 2"/>
          <p:cNvSpPr>
            <a:spLocks noGrp="1"/>
          </p:cNvSpPr>
          <p:nvPr>
            <p:ph type="sldNum" sz="quarter" idx="17"/>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12" name="Text Placeholder 4"/>
          <p:cNvSpPr>
            <a:spLocks noGrp="1"/>
          </p:cNvSpPr>
          <p:nvPr>
            <p:ph type="body" sz="quarter" idx="12" hasCustomPrompt="1"/>
          </p:nvPr>
        </p:nvSpPr>
        <p:spPr>
          <a:xfrm>
            <a:off x="0" y="-3"/>
            <a:ext cx="304800" cy="6858000"/>
          </a:xfrm>
          <a:solidFill>
            <a:schemeClr val="accent1"/>
          </a:solidFill>
        </p:spPr>
        <p:txBody>
          <a:bodyPr bIns="0" anchor="b"/>
          <a:lstStyle>
            <a:lvl1pPr marL="0" indent="0">
              <a:buNone/>
              <a:defRPr sz="133"/>
            </a:lvl1pPr>
          </a:lstStyle>
          <a:p>
            <a:pPr lvl="0"/>
            <a:r>
              <a:rPr lang="en-US" dirty="0"/>
              <a:t>  </a:t>
            </a:r>
          </a:p>
        </p:txBody>
      </p:sp>
      <p:sp>
        <p:nvSpPr>
          <p:cNvPr id="13" name="TextBox 12"/>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3613863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Pic - FOUR Images">
    <p:bg>
      <p:bgPr>
        <a:solidFill>
          <a:schemeClr val="bg1"/>
        </a:solidFill>
        <a:effectLst/>
      </p:bgPr>
    </p:bg>
    <p:spTree>
      <p:nvGrpSpPr>
        <p:cNvPr id="1" name=""/>
        <p:cNvGrpSpPr/>
        <p:nvPr/>
      </p:nvGrpSpPr>
      <p:grpSpPr>
        <a:xfrm>
          <a:off x="0" y="0"/>
          <a:ext cx="0" cy="0"/>
          <a:chOff x="0" y="0"/>
          <a:chExt cx="0" cy="0"/>
        </a:xfrm>
      </p:grpSpPr>
      <p:sp>
        <p:nvSpPr>
          <p:cNvPr id="19" name="Text Placeholder 6"/>
          <p:cNvSpPr>
            <a:spLocks noGrp="1"/>
          </p:cNvSpPr>
          <p:nvPr>
            <p:ph type="body" sz="quarter" idx="24" hasCustomPrompt="1"/>
          </p:nvPr>
        </p:nvSpPr>
        <p:spPr>
          <a:xfrm>
            <a:off x="0" y="0"/>
            <a:ext cx="12192000" cy="6858000"/>
          </a:xfrm>
          <a:solidFill>
            <a:schemeClr val="accent2"/>
          </a:solidFill>
        </p:spPr>
        <p:txBody>
          <a:bodyPr bIns="0" anchor="b" anchorCtr="0"/>
          <a:lstStyle>
            <a:lvl1pPr marL="0" indent="0">
              <a:buNone/>
              <a:defRPr sz="133"/>
            </a:lvl1pPr>
          </a:lstStyle>
          <a:p>
            <a:pPr lvl="0"/>
            <a:r>
              <a:rPr lang="en-US" dirty="0"/>
              <a:t> </a:t>
            </a:r>
            <a:r>
              <a:rPr lang="en-US" dirty="0" err="1"/>
              <a:t>x1</a:t>
            </a:r>
            <a:endParaRPr lang="en-US" dirty="0"/>
          </a:p>
          <a:p>
            <a:pPr lvl="0"/>
            <a:endParaRPr lang="en-US" dirty="0"/>
          </a:p>
        </p:txBody>
      </p:sp>
      <p:sp>
        <p:nvSpPr>
          <p:cNvPr id="5" name="Picture Placeholder 4"/>
          <p:cNvSpPr>
            <a:spLocks noGrp="1" noChangeAspect="1"/>
          </p:cNvSpPr>
          <p:nvPr>
            <p:ph type="pic" sz="quarter" idx="13" hasCustomPrompt="1"/>
          </p:nvPr>
        </p:nvSpPr>
        <p:spPr>
          <a:xfrm>
            <a:off x="290836" y="1654175"/>
            <a:ext cx="2987040" cy="223828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9" name="Picture Placeholder 4"/>
          <p:cNvSpPr>
            <a:spLocks noGrp="1" noChangeAspect="1"/>
          </p:cNvSpPr>
          <p:nvPr>
            <p:ph type="pic" sz="quarter" idx="15" hasCustomPrompt="1"/>
          </p:nvPr>
        </p:nvSpPr>
        <p:spPr>
          <a:xfrm>
            <a:off x="3270980" y="1654175"/>
            <a:ext cx="2987040" cy="2238283"/>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10" name="Picture Placeholder 4"/>
          <p:cNvSpPr>
            <a:spLocks noGrp="1" noChangeAspect="1"/>
          </p:cNvSpPr>
          <p:nvPr>
            <p:ph type="pic" sz="quarter" idx="16" hasCustomPrompt="1"/>
          </p:nvPr>
        </p:nvSpPr>
        <p:spPr>
          <a:xfrm>
            <a:off x="6251121" y="1654175"/>
            <a:ext cx="2987040" cy="2238283"/>
          </a:xfrm>
          <a:solidFill>
            <a:schemeClr val="bg1">
              <a:lumMod val="85000"/>
            </a:schemeClr>
          </a:solidFill>
        </p:spPr>
        <p:txBody>
          <a:bodyPr lIns="0" tIns="731520" anchor="t" anchorCtr="0"/>
          <a:lstStyle>
            <a:lvl1pPr marL="0" indent="0" algn="ctr">
              <a:buNone/>
              <a:defRPr baseline="0"/>
            </a:lvl1pPr>
          </a:lstStyle>
          <a:p>
            <a:r>
              <a:rPr lang="en-US" dirty="0"/>
              <a:t>Click icon to insert an image</a:t>
            </a:r>
          </a:p>
        </p:txBody>
      </p:sp>
      <p:sp>
        <p:nvSpPr>
          <p:cNvPr id="11" name="Picture Placeholder 4"/>
          <p:cNvSpPr>
            <a:spLocks noGrp="1" noChangeAspect="1"/>
          </p:cNvSpPr>
          <p:nvPr>
            <p:ph type="pic" sz="quarter" idx="17" hasCustomPrompt="1"/>
          </p:nvPr>
        </p:nvSpPr>
        <p:spPr>
          <a:xfrm>
            <a:off x="9208029" y="1654175"/>
            <a:ext cx="2987040" cy="2238283"/>
          </a:xfrm>
          <a:solidFill>
            <a:schemeClr val="bg1">
              <a:lumMod val="75000"/>
            </a:schemeClr>
          </a:solidFill>
        </p:spPr>
        <p:txBody>
          <a:bodyPr lIns="0" tIns="731520" anchor="t" anchorCtr="0"/>
          <a:lstStyle>
            <a:lvl1pPr marL="0" indent="0" algn="ctr">
              <a:buNone/>
              <a:defRPr baseline="0"/>
            </a:lvl1pPr>
          </a:lstStyle>
          <a:p>
            <a:r>
              <a:rPr lang="en-US" dirty="0"/>
              <a:t>Click icon to insert an image</a:t>
            </a:r>
          </a:p>
        </p:txBody>
      </p:sp>
      <p:sp>
        <p:nvSpPr>
          <p:cNvPr id="8" name="Text Placeholder 7"/>
          <p:cNvSpPr>
            <a:spLocks noGrp="1"/>
          </p:cNvSpPr>
          <p:nvPr>
            <p:ph type="body" sz="quarter" idx="14"/>
          </p:nvPr>
        </p:nvSpPr>
        <p:spPr>
          <a:xfrm>
            <a:off x="626534" y="4645419"/>
            <a:ext cx="11246069" cy="1813035"/>
          </a:xfrm>
          <a:noFill/>
        </p:spPr>
        <p:txBody>
          <a:bodyPr lIns="0" tIns="91440"/>
          <a:lstStyle>
            <a:lvl1pPr>
              <a:defRPr sz="3200">
                <a:solidFill>
                  <a:schemeClr val="bg1"/>
                </a:solidFill>
              </a:defRPr>
            </a:lvl1pPr>
            <a:lvl2pPr>
              <a:defRPr sz="3200">
                <a:solidFill>
                  <a:schemeClr val="bg1"/>
                </a:solidFill>
              </a:defRPr>
            </a:lvl2pPr>
            <a:lvl3pPr>
              <a:defRPr sz="2667">
                <a:solidFill>
                  <a:schemeClr val="bg1"/>
                </a:solidFill>
              </a:defRPr>
            </a:lvl3pPr>
            <a:lvl4pPr>
              <a:defRPr sz="2667">
                <a:solidFill>
                  <a:schemeClr val="bg1"/>
                </a:solidFill>
              </a:defRPr>
            </a:lvl4pPr>
            <a:lvl5pPr>
              <a:defRPr sz="2667">
                <a:solidFill>
                  <a:schemeClr val="bg1"/>
                </a:solidFill>
              </a:defRPr>
            </a:lvl5pPr>
          </a:lstStyle>
          <a:p>
            <a:pPr lvl="0"/>
            <a:r>
              <a:rPr lang="en-US"/>
              <a:t>Click to edit Master text styles</a:t>
            </a:r>
          </a:p>
          <a:p>
            <a:pPr lvl="1"/>
            <a:r>
              <a:rPr lang="en-US"/>
              <a:t>Second level</a:t>
            </a:r>
          </a:p>
        </p:txBody>
      </p:sp>
      <p:sp>
        <p:nvSpPr>
          <p:cNvPr id="3" name="Title 2"/>
          <p:cNvSpPr>
            <a:spLocks noGrp="1"/>
          </p:cNvSpPr>
          <p:nvPr>
            <p:ph type="title" hasCustomPrompt="1"/>
          </p:nvPr>
        </p:nvSpPr>
        <p:spPr/>
        <p:txBody>
          <a:bodyPr/>
          <a:lstStyle>
            <a:lvl1pPr>
              <a:defRPr>
                <a:solidFill>
                  <a:schemeClr val="bg1"/>
                </a:solidFill>
              </a:defRPr>
            </a:lvl1pPr>
          </a:lstStyle>
          <a:p>
            <a:r>
              <a:rPr lang="en-US" dirty="0"/>
              <a:t>Science/R&amp;D hero – four images</a:t>
            </a:r>
            <a:br>
              <a:rPr lang="en-US" dirty="0"/>
            </a:br>
            <a:r>
              <a:rPr lang="en-US" dirty="0"/>
              <a:t>Headline is </a:t>
            </a:r>
            <a:r>
              <a:rPr lang="en-US" dirty="0" err="1"/>
              <a:t>arial</a:t>
            </a:r>
            <a:r>
              <a:rPr lang="en-US" dirty="0"/>
              <a:t> in all caps</a:t>
            </a:r>
          </a:p>
        </p:txBody>
      </p:sp>
      <p:sp>
        <p:nvSpPr>
          <p:cNvPr id="4" name="Text Placeholder 3"/>
          <p:cNvSpPr>
            <a:spLocks noGrp="1"/>
          </p:cNvSpPr>
          <p:nvPr>
            <p:ph type="body" sz="quarter" idx="18" hasCustomPrompt="1"/>
          </p:nvPr>
        </p:nvSpPr>
        <p:spPr>
          <a:xfrm>
            <a:off x="290838" y="3931764"/>
            <a:ext cx="2984625" cy="477837"/>
          </a:xfrm>
        </p:spPr>
        <p:txBody>
          <a:bodyPr lIns="91440" rIns="91440"/>
          <a:lstStyle>
            <a:lvl1pPr marL="0" indent="0">
              <a:lnSpc>
                <a:spcPct val="95000"/>
              </a:lnSpc>
              <a:buNone/>
              <a:defRPr sz="1600" b="0" baseline="0">
                <a:solidFill>
                  <a:schemeClr val="bg1"/>
                </a:solidFill>
              </a:defRPr>
            </a:lvl1pPr>
          </a:lstStyle>
          <a:p>
            <a:pPr lvl="0"/>
            <a:r>
              <a:rPr lang="en-US" dirty="0"/>
              <a:t>Image caption Image caption Image caption Image caption Image</a:t>
            </a:r>
          </a:p>
        </p:txBody>
      </p:sp>
      <p:sp>
        <p:nvSpPr>
          <p:cNvPr id="16" name="Text Placeholder 3"/>
          <p:cNvSpPr>
            <a:spLocks noGrp="1"/>
          </p:cNvSpPr>
          <p:nvPr>
            <p:ph type="body" sz="quarter" idx="19" hasCustomPrompt="1"/>
          </p:nvPr>
        </p:nvSpPr>
        <p:spPr>
          <a:xfrm>
            <a:off x="3256794" y="3931764"/>
            <a:ext cx="2984625" cy="477837"/>
          </a:xfrm>
        </p:spPr>
        <p:txBody>
          <a:bodyPr lIns="91440" rIns="91440"/>
          <a:lstStyle>
            <a:lvl1pPr marL="0" indent="0">
              <a:lnSpc>
                <a:spcPct val="95000"/>
              </a:lnSpc>
              <a:buNone/>
              <a:defRPr sz="1600" b="0">
                <a:solidFill>
                  <a:schemeClr val="bg1"/>
                </a:solidFill>
              </a:defRPr>
            </a:lvl1pPr>
          </a:lstStyle>
          <a:p>
            <a:pPr lvl="0"/>
            <a:r>
              <a:rPr lang="en-US" dirty="0"/>
              <a:t>Image caption Image caption Image caption Image caption Image</a:t>
            </a:r>
          </a:p>
        </p:txBody>
      </p:sp>
      <p:sp>
        <p:nvSpPr>
          <p:cNvPr id="17" name="Text Placeholder 3"/>
          <p:cNvSpPr>
            <a:spLocks noGrp="1"/>
          </p:cNvSpPr>
          <p:nvPr>
            <p:ph type="body" sz="quarter" idx="20" hasCustomPrompt="1"/>
          </p:nvPr>
        </p:nvSpPr>
        <p:spPr>
          <a:xfrm>
            <a:off x="6241420" y="3931764"/>
            <a:ext cx="2984625" cy="477837"/>
          </a:xfrm>
        </p:spPr>
        <p:txBody>
          <a:bodyPr lIns="91440" rIns="91440"/>
          <a:lstStyle>
            <a:lvl1pPr marL="0" indent="0">
              <a:lnSpc>
                <a:spcPct val="95000"/>
              </a:lnSpc>
              <a:buNone/>
              <a:defRPr sz="1600" b="0">
                <a:solidFill>
                  <a:schemeClr val="bg1"/>
                </a:solidFill>
              </a:defRPr>
            </a:lvl1pPr>
          </a:lstStyle>
          <a:p>
            <a:pPr lvl="0"/>
            <a:r>
              <a:rPr lang="en-US" dirty="0"/>
              <a:t>Image caption Image caption Image caption Image caption Image</a:t>
            </a:r>
          </a:p>
        </p:txBody>
      </p:sp>
      <p:sp>
        <p:nvSpPr>
          <p:cNvPr id="18" name="Text Placeholder 3"/>
          <p:cNvSpPr>
            <a:spLocks noGrp="1"/>
          </p:cNvSpPr>
          <p:nvPr>
            <p:ph type="body" sz="quarter" idx="21" hasCustomPrompt="1"/>
          </p:nvPr>
        </p:nvSpPr>
        <p:spPr>
          <a:xfrm>
            <a:off x="9207377" y="3931764"/>
            <a:ext cx="2984625" cy="477837"/>
          </a:xfrm>
        </p:spPr>
        <p:txBody>
          <a:bodyPr lIns="91440" rIns="91440"/>
          <a:lstStyle>
            <a:lvl1pPr marL="0" indent="0">
              <a:lnSpc>
                <a:spcPct val="95000"/>
              </a:lnSpc>
              <a:buNone/>
              <a:defRPr sz="1600" b="0">
                <a:solidFill>
                  <a:schemeClr val="bg1"/>
                </a:solidFill>
              </a:defRPr>
            </a:lvl1pPr>
          </a:lstStyle>
          <a:p>
            <a:pPr lvl="0"/>
            <a:r>
              <a:rPr lang="en-US" dirty="0"/>
              <a:t>Image caption Image caption Image caption Image caption Image</a:t>
            </a:r>
          </a:p>
        </p:txBody>
      </p:sp>
      <p:sp>
        <p:nvSpPr>
          <p:cNvPr id="2" name="Slide Number Placeholder 1"/>
          <p:cNvSpPr>
            <a:spLocks noGrp="1"/>
          </p:cNvSpPr>
          <p:nvPr>
            <p:ph type="sldNum" sz="quarter" idx="22"/>
          </p:nvPr>
        </p:nvSpPr>
        <p:spPr/>
        <p:txBody>
          <a:bodyPr/>
          <a:lstStyle>
            <a:lvl1pPr>
              <a:defRPr>
                <a:solidFill>
                  <a:schemeClr val="bg1"/>
                </a:solidFill>
              </a:defRPr>
            </a:lvl1pPr>
          </a:lstStyle>
          <a:p>
            <a:fld id="{AEFAAC5A-9C4F-4278-920D-DF2BAB595749}" type="slidenum">
              <a:rPr lang="en-US" smtClean="0"/>
              <a:pPr/>
              <a:t>‹#›</a:t>
            </a:fld>
            <a:endParaRPr lang="en-US" dirty="0"/>
          </a:p>
        </p:txBody>
      </p:sp>
      <p:sp>
        <p:nvSpPr>
          <p:cNvPr id="6" name="Footer Placeholder 5"/>
          <p:cNvSpPr>
            <a:spLocks noGrp="1"/>
          </p:cNvSpPr>
          <p:nvPr>
            <p:ph type="ftr" sz="quarter" idx="23"/>
          </p:nvPr>
        </p:nvSpPr>
        <p:spPr>
          <a:xfrm>
            <a:off x="0" y="-1"/>
            <a:ext cx="304800" cy="6858000"/>
          </a:xfrm>
          <a:prstGeom prst="rect">
            <a:avLst/>
          </a:prstGeom>
        </p:spPr>
        <p:txBody>
          <a:bodyPr/>
          <a:lstStyle/>
          <a:p>
            <a:endParaRPr lang="en-US" dirty="0"/>
          </a:p>
        </p:txBody>
      </p:sp>
      <p:sp>
        <p:nvSpPr>
          <p:cNvPr id="20" name="Text Placeholder 4"/>
          <p:cNvSpPr>
            <a:spLocks noGrp="1"/>
          </p:cNvSpPr>
          <p:nvPr>
            <p:ph type="body" sz="quarter" idx="12" hasCustomPrompt="1"/>
          </p:nvPr>
        </p:nvSpPr>
        <p:spPr>
          <a:xfrm>
            <a:off x="0" y="-3"/>
            <a:ext cx="304800" cy="6858000"/>
          </a:xfrm>
          <a:solidFill>
            <a:schemeClr val="accent1"/>
          </a:solidFill>
        </p:spPr>
        <p:txBody>
          <a:bodyPr bIns="0" anchor="b"/>
          <a:lstStyle>
            <a:lvl1pPr marL="0" indent="0">
              <a:buNone/>
              <a:defRPr sz="133"/>
            </a:lvl1pPr>
          </a:lstStyle>
          <a:p>
            <a:pPr lvl="0"/>
            <a:r>
              <a:rPr lang="en-US" dirty="0"/>
              <a:t>  </a:t>
            </a:r>
          </a:p>
        </p:txBody>
      </p:sp>
      <p:sp>
        <p:nvSpPr>
          <p:cNvPr id="21" name="TextBox 20"/>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Tree>
    <p:extLst>
      <p:ext uri="{BB962C8B-B14F-4D97-AF65-F5344CB8AC3E}">
        <p14:creationId xmlns:p14="http://schemas.microsoft.com/office/powerpoint/2010/main" val="21791774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IMAGES - Bottom horizontal">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AEFAAC5A-9C4F-4278-920D-DF2BAB595749}" type="slidenum">
              <a:rPr lang="en-US" smtClean="0"/>
              <a:pPr/>
              <a:t>‹#›</a:t>
            </a:fld>
            <a:endParaRPr lang="en-US" dirty="0"/>
          </a:p>
        </p:txBody>
      </p:sp>
      <p:sp>
        <p:nvSpPr>
          <p:cNvPr id="7" name="Text Placeholder 5"/>
          <p:cNvSpPr>
            <a:spLocks noGrp="1"/>
          </p:cNvSpPr>
          <p:nvPr>
            <p:ph type="body" sz="quarter" idx="12" hasCustomPrompt="1"/>
          </p:nvPr>
        </p:nvSpPr>
        <p:spPr>
          <a:xfrm>
            <a:off x="609602" y="1355853"/>
            <a:ext cx="11163868" cy="499715"/>
          </a:xfrm>
        </p:spPr>
        <p:txBody>
          <a:bodyPr bIns="0">
            <a:noAutofit/>
          </a:bodyPr>
          <a:lstStyle>
            <a:lvl1pPr marL="0" indent="0">
              <a:lnSpc>
                <a:spcPct val="90000"/>
              </a:lnSpc>
              <a:spcBef>
                <a:spcPts val="0"/>
              </a:spcBef>
              <a:buNone/>
              <a:defRPr sz="2667" b="1">
                <a:solidFill>
                  <a:srgbClr val="0065A2"/>
                </a:solidFill>
              </a:defRPr>
            </a:lvl1pPr>
          </a:lstStyle>
          <a:p>
            <a:r>
              <a:rPr lang="en-US" dirty="0"/>
              <a:t>Slide subtitle optional -  delete as needed</a:t>
            </a:r>
          </a:p>
        </p:txBody>
      </p:sp>
      <p:sp>
        <p:nvSpPr>
          <p:cNvPr id="4" name="Text Placeholder 3"/>
          <p:cNvSpPr>
            <a:spLocks noGrp="1"/>
          </p:cNvSpPr>
          <p:nvPr>
            <p:ph type="body" sz="quarter" idx="13"/>
          </p:nvPr>
        </p:nvSpPr>
        <p:spPr>
          <a:xfrm>
            <a:off x="609600" y="1877797"/>
            <a:ext cx="5486400" cy="1717079"/>
          </a:xfrm>
        </p:spPr>
        <p:txBody>
          <a:bodyPr/>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p:txBody>
      </p:sp>
      <p:sp>
        <p:nvSpPr>
          <p:cNvPr id="15" name="Text Placeholder 3"/>
          <p:cNvSpPr>
            <a:spLocks noGrp="1"/>
          </p:cNvSpPr>
          <p:nvPr>
            <p:ph type="body" sz="quarter" idx="14"/>
          </p:nvPr>
        </p:nvSpPr>
        <p:spPr>
          <a:xfrm>
            <a:off x="6288287" y="1877797"/>
            <a:ext cx="5486400" cy="1717079"/>
          </a:xfrm>
        </p:spPr>
        <p:txBody>
          <a:bodyPr/>
          <a:lstStyle>
            <a:lvl1pPr>
              <a:spcBef>
                <a:spcPts val="800"/>
              </a:spcBef>
              <a:defRPr sz="2400"/>
            </a:lvl1pPr>
            <a:lvl2pPr marL="609585" indent="-230712">
              <a:spcBef>
                <a:spcPts val="0"/>
              </a:spcBef>
              <a:defRPr sz="2400"/>
            </a:lvl2pPr>
            <a:lvl3pPr marL="836063" indent="-171446">
              <a:spcBef>
                <a:spcPts val="0"/>
              </a:spcBef>
              <a:defRPr sz="2400"/>
            </a:lvl3pPr>
            <a:lvl4pPr marL="1153555" indent="-228594">
              <a:spcBef>
                <a:spcPts val="0"/>
              </a:spcBef>
              <a:defRPr sz="2400"/>
            </a:lvl4pPr>
            <a:lvl5pPr marL="1445648" indent="-228594">
              <a:spcBef>
                <a:spcPts val="0"/>
              </a:spcBef>
              <a:defRPr sz="2400"/>
            </a:lvl5pPr>
          </a:lstStyle>
          <a:p>
            <a:pPr lvl="0"/>
            <a:r>
              <a:rPr lang="en-US"/>
              <a:t>Click to edit Master text styles</a:t>
            </a:r>
          </a:p>
          <a:p>
            <a:pPr lvl="1"/>
            <a:r>
              <a:rPr lang="en-US"/>
              <a:t>Second level</a:t>
            </a:r>
          </a:p>
          <a:p>
            <a:pPr lvl="2"/>
            <a:r>
              <a:rPr lang="en-US"/>
              <a:t>Third level</a:t>
            </a:r>
          </a:p>
        </p:txBody>
      </p:sp>
      <p:sp>
        <p:nvSpPr>
          <p:cNvPr id="10" name="Picture Placeholder 4"/>
          <p:cNvSpPr>
            <a:spLocks noGrp="1"/>
          </p:cNvSpPr>
          <p:nvPr>
            <p:ph type="pic" sz="quarter" idx="15" hasCustomPrompt="1"/>
          </p:nvPr>
        </p:nvSpPr>
        <p:spPr>
          <a:xfrm>
            <a:off x="618861" y="3615115"/>
            <a:ext cx="5364480" cy="2286000"/>
          </a:xfrm>
          <a:solidFill>
            <a:schemeClr val="bg1">
              <a:lumMod val="75000"/>
            </a:schemeClr>
          </a:solidFill>
        </p:spPr>
        <p:txBody>
          <a:bodyPr tIns="274320"/>
          <a:lstStyle>
            <a:lvl1pPr marL="0" indent="0" algn="ctr">
              <a:buNone/>
              <a:defRPr baseline="0"/>
            </a:lvl1pPr>
          </a:lstStyle>
          <a:p>
            <a:r>
              <a:rPr lang="en-US" dirty="0"/>
              <a:t>Click icon to insert an image</a:t>
            </a:r>
          </a:p>
        </p:txBody>
      </p:sp>
      <p:sp>
        <p:nvSpPr>
          <p:cNvPr id="11" name="Picture Placeholder 4"/>
          <p:cNvSpPr>
            <a:spLocks noGrp="1"/>
          </p:cNvSpPr>
          <p:nvPr>
            <p:ph type="pic" sz="quarter" idx="16" hasCustomPrompt="1"/>
          </p:nvPr>
        </p:nvSpPr>
        <p:spPr>
          <a:xfrm>
            <a:off x="6307819" y="3615115"/>
            <a:ext cx="5364480" cy="2286000"/>
          </a:xfrm>
          <a:solidFill>
            <a:schemeClr val="bg1">
              <a:lumMod val="75000"/>
            </a:schemeClr>
          </a:solidFill>
        </p:spPr>
        <p:txBody>
          <a:bodyPr tIns="27432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p:txBody>
          <a:bodyPr/>
          <a:lstStyle>
            <a:lvl1pPr>
              <a:defRPr baseline="0"/>
            </a:lvl1pPr>
          </a:lstStyle>
          <a:p>
            <a:r>
              <a:rPr lang="en-US" dirty="0"/>
              <a:t>TWO IMAGES – bottom HORIZONTAL</a:t>
            </a:r>
            <a:br>
              <a:rPr lang="en-US" dirty="0"/>
            </a:br>
            <a:r>
              <a:rPr lang="en-US" dirty="0"/>
              <a:t>WITH CAPTIONS</a:t>
            </a:r>
          </a:p>
        </p:txBody>
      </p:sp>
      <p:sp>
        <p:nvSpPr>
          <p:cNvPr id="12" name="TextBox 11"/>
          <p:cNvSpPr txBox="1"/>
          <p:nvPr userDrawn="1"/>
        </p:nvSpPr>
        <p:spPr>
          <a:xfrm>
            <a:off x="-2501970" y="0"/>
            <a:ext cx="2065241" cy="4196855"/>
          </a:xfrm>
          <a:prstGeom prst="rect">
            <a:avLst/>
          </a:prstGeom>
          <a:solidFill>
            <a:schemeClr val="bg1">
              <a:lumMod val="50000"/>
            </a:schemeClr>
          </a:solidFill>
        </p:spPr>
        <p:txBody>
          <a:bodyPr wrap="square" rtlCol="0">
            <a:spAutoFit/>
          </a:bodyPr>
          <a:lstStyle/>
          <a:p>
            <a:r>
              <a:rPr lang="en-US" sz="1867" b="1" dirty="0">
                <a:solidFill>
                  <a:schemeClr val="bg1"/>
                </a:solidFill>
              </a:rPr>
              <a:t>Instructions on replacing a current image:</a:t>
            </a:r>
          </a:p>
          <a:p>
            <a:pPr marL="304792" indent="-304792">
              <a:buFont typeface="+mj-lt"/>
              <a:buAutoNum type="arabicPeriod"/>
            </a:pPr>
            <a:r>
              <a:rPr lang="en-US" sz="1867" dirty="0">
                <a:solidFill>
                  <a:schemeClr val="bg1"/>
                </a:solidFill>
              </a:rPr>
              <a:t>Select and delete image and click the icon to insert a different image</a:t>
            </a:r>
          </a:p>
          <a:p>
            <a:pPr marL="304792" indent="-304792">
              <a:buFont typeface="+mj-lt"/>
              <a:buAutoNum type="arabicPeriod"/>
            </a:pPr>
            <a:r>
              <a:rPr lang="en-US" sz="1867" dirty="0">
                <a:solidFill>
                  <a:schemeClr val="bg1"/>
                </a:solidFill>
              </a:rPr>
              <a:t>Use the crop tool to position the image within the shape.  </a:t>
            </a:r>
          </a:p>
          <a:p>
            <a:endParaRPr lang="en-US" sz="2400" dirty="0">
              <a:solidFill>
                <a:schemeClr val="bg1"/>
              </a:solidFill>
            </a:endParaRPr>
          </a:p>
        </p:txBody>
      </p:sp>
      <p:sp>
        <p:nvSpPr>
          <p:cNvPr id="8" name="Text Placeholder 7"/>
          <p:cNvSpPr>
            <a:spLocks noGrp="1"/>
          </p:cNvSpPr>
          <p:nvPr>
            <p:ph type="body" sz="quarter" idx="17"/>
          </p:nvPr>
        </p:nvSpPr>
        <p:spPr>
          <a:xfrm>
            <a:off x="635022" y="5912892"/>
            <a:ext cx="5327631" cy="478760"/>
          </a:xfrm>
        </p:spPr>
        <p:txBody>
          <a:bodyPr/>
          <a:lstStyle>
            <a:lvl1pPr marL="0" indent="0">
              <a:buNone/>
              <a:defRPr sz="1600"/>
            </a:lvl1pPr>
          </a:lstStyle>
          <a:p>
            <a:pPr lvl="0"/>
            <a:r>
              <a:rPr lang="en-US"/>
              <a:t>Click to edit Master text styles</a:t>
            </a:r>
          </a:p>
        </p:txBody>
      </p:sp>
      <p:sp>
        <p:nvSpPr>
          <p:cNvPr id="13" name="Text Placeholder 7"/>
          <p:cNvSpPr>
            <a:spLocks noGrp="1"/>
          </p:cNvSpPr>
          <p:nvPr>
            <p:ph type="body" sz="quarter" idx="18"/>
          </p:nvPr>
        </p:nvSpPr>
        <p:spPr>
          <a:xfrm>
            <a:off x="6333721" y="5925592"/>
            <a:ext cx="5327631" cy="478760"/>
          </a:xfrm>
        </p:spPr>
        <p:txBody>
          <a:bodyPr/>
          <a:lstStyle>
            <a:lvl1pPr marL="0" indent="0">
              <a:buNone/>
              <a:defRPr sz="1600"/>
            </a:lvl1pPr>
          </a:lstStyle>
          <a:p>
            <a:pPr lvl="0"/>
            <a:r>
              <a:rPr lang="en-US"/>
              <a:t>Click to edit Master text styles</a:t>
            </a:r>
          </a:p>
        </p:txBody>
      </p:sp>
    </p:spTree>
    <p:extLst>
      <p:ext uri="{BB962C8B-B14F-4D97-AF65-F5344CB8AC3E}">
        <p14:creationId xmlns:p14="http://schemas.microsoft.com/office/powerpoint/2010/main" val="30883223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C:\Users\amiesen\Desktop\anlrgbpptlogo.png"/>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10815320" y="6399990"/>
            <a:ext cx="1034357" cy="37262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609602" y="477838"/>
            <a:ext cx="11163868" cy="828948"/>
          </a:xfrm>
          <a:prstGeom prst="rect">
            <a:avLst/>
          </a:prstGeom>
        </p:spPr>
        <p:txBody>
          <a:bodyPr vert="horz" lIns="0" tIns="0" rIns="0" bIns="0" rtlCol="0" anchor="b">
            <a:noAutofit/>
          </a:bodyPr>
          <a:lstStyle/>
          <a:p>
            <a:r>
              <a:rPr lang="en-US" dirty="0"/>
              <a:t>Headline in all caps </a:t>
            </a:r>
            <a:r>
              <a:rPr lang="en-US" dirty="0" err="1"/>
              <a:t>28pt</a:t>
            </a:r>
            <a:r>
              <a:rPr lang="en-US" dirty="0"/>
              <a:t> </a:t>
            </a:r>
            <a:br>
              <a:rPr lang="en-US" dirty="0"/>
            </a:br>
            <a:r>
              <a:rPr lang="en-US" dirty="0"/>
              <a:t>preferred as one or two lines</a:t>
            </a:r>
          </a:p>
        </p:txBody>
      </p:sp>
      <p:sp>
        <p:nvSpPr>
          <p:cNvPr id="3" name="Text Placeholder 2"/>
          <p:cNvSpPr>
            <a:spLocks noGrp="1"/>
          </p:cNvSpPr>
          <p:nvPr>
            <p:ph type="body" idx="1"/>
          </p:nvPr>
        </p:nvSpPr>
        <p:spPr>
          <a:xfrm>
            <a:off x="609602" y="1858435"/>
            <a:ext cx="11163868" cy="4422775"/>
          </a:xfrm>
          <a:prstGeom prst="rect">
            <a:avLst/>
          </a:prstGeom>
        </p:spPr>
        <p:txBody>
          <a:bodyPr vert="horz" lIns="0" tIns="0" rIns="0" bIns="45720" rtlCol="0">
            <a:noAutofit/>
          </a:bodyPr>
          <a:lstStyle/>
          <a:p>
            <a:pPr lvl="0"/>
            <a:r>
              <a:rPr lang="en-US" dirty="0"/>
              <a:t>Click to add 1st-level bullet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5791200" y="6473709"/>
            <a:ext cx="609600" cy="182880"/>
          </a:xfrm>
          <a:prstGeom prst="rect">
            <a:avLst/>
          </a:prstGeom>
        </p:spPr>
        <p:txBody>
          <a:bodyPr vert="horz" lIns="0" tIns="45720" rIns="0" bIns="0" rtlCol="0" anchor="b"/>
          <a:lstStyle>
            <a:lvl1pPr algn="ctr">
              <a:defRPr sz="1333">
                <a:solidFill>
                  <a:schemeClr val="bg1">
                    <a:lumMod val="50000"/>
                  </a:schemeClr>
                </a:solidFill>
              </a:defRPr>
            </a:lvl1pPr>
          </a:lstStyle>
          <a:p>
            <a:fld id="{AEFAAC5A-9C4F-4278-920D-DF2BAB595749}" type="slidenum">
              <a:rPr lang="en-US" smtClean="0"/>
              <a:pPr/>
              <a:t>‹#›</a:t>
            </a:fld>
            <a:endParaRPr lang="en-US" dirty="0"/>
          </a:p>
        </p:txBody>
      </p:sp>
      <p:sp>
        <p:nvSpPr>
          <p:cNvPr id="49" name="Rectangle 48"/>
          <p:cNvSpPr/>
          <p:nvPr/>
        </p:nvSpPr>
        <p:spPr>
          <a:xfrm>
            <a:off x="0" y="-3"/>
            <a:ext cx="304800" cy="6858003"/>
          </a:xfrm>
          <a:prstGeom prst="rect">
            <a:avLst/>
          </a:prstGeom>
          <a:solidFill>
            <a:schemeClr val="accent1"/>
          </a:solidFill>
          <a:ln>
            <a:noFill/>
          </a:ln>
        </p:spPr>
        <p:txBody>
          <a:bodyPr vert="horz" wrap="square" lIns="121920" tIns="60960" rIns="121920" bIns="0" numCol="1" anchor="b" anchorCtr="0" compatLnSpc="1">
            <a:prstTxWarp prst="textNoShape">
              <a:avLst/>
            </a:prstTxWarp>
          </a:bodyPr>
          <a:lstStyle/>
          <a:p>
            <a:pPr lvl="0"/>
            <a:endParaRPr lang="en-US" sz="133">
              <a:solidFill>
                <a:schemeClr val="accent1"/>
              </a:solidFill>
            </a:endParaRPr>
          </a:p>
        </p:txBody>
      </p:sp>
      <p:pic>
        <p:nvPicPr>
          <p:cNvPr id="8" name="Picture 7"/>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609602" y="6436112"/>
            <a:ext cx="1891671" cy="240587"/>
          </a:xfrm>
          <a:prstGeom prst="rect">
            <a:avLst/>
          </a:prstGeom>
        </p:spPr>
      </p:pic>
    </p:spTree>
    <p:extLst>
      <p:ext uri="{BB962C8B-B14F-4D97-AF65-F5344CB8AC3E}">
        <p14:creationId xmlns:p14="http://schemas.microsoft.com/office/powerpoint/2010/main" val="31160162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746" r:id="rId2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ftr="0" dt="0"/>
  <p:txStyles>
    <p:titleStyle>
      <a:lvl1pPr algn="l" defTabSz="609585" rtl="0" eaLnBrk="1" latinLnBrk="0" hangingPunct="1">
        <a:lnSpc>
          <a:spcPct val="95000"/>
        </a:lnSpc>
        <a:spcBef>
          <a:spcPct val="0"/>
        </a:spcBef>
        <a:buNone/>
        <a:defRPr sz="3733" b="1" i="0" kern="1200" cap="all" baseline="0">
          <a:solidFill>
            <a:schemeClr val="tx1">
              <a:lumMod val="50000"/>
            </a:schemeClr>
          </a:solidFill>
          <a:latin typeface="+mj-lt"/>
          <a:ea typeface="+mj-ea"/>
          <a:cs typeface="+mj-cs"/>
        </a:defRPr>
      </a:lvl1pPr>
    </p:titleStyle>
    <p:bodyStyle>
      <a:lvl1pPr marL="230712" indent="-230712" algn="l" defTabSz="609585" rtl="0" eaLnBrk="1" latinLnBrk="0" hangingPunct="1">
        <a:spcBef>
          <a:spcPts val="800"/>
        </a:spcBef>
        <a:spcAft>
          <a:spcPts val="0"/>
        </a:spcAft>
        <a:buFont typeface="Wingdings" pitchFamily="2" charset="2"/>
        <a:buChar char="§"/>
        <a:defRPr sz="2400" kern="1200" baseline="0">
          <a:solidFill>
            <a:schemeClr val="tx1">
              <a:lumMod val="50000"/>
            </a:schemeClr>
          </a:solidFill>
          <a:latin typeface="+mn-lt"/>
          <a:ea typeface="+mn-ea"/>
          <a:cs typeface="+mn-cs"/>
        </a:defRPr>
      </a:lvl1pPr>
      <a:lvl2pPr marL="694249" indent="-315376"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2pPr>
      <a:lvl3pPr marL="1071007" indent="-249760"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3pPr>
      <a:lvl4pPr marL="1449881" indent="-228594"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4pPr>
      <a:lvl5pPr marL="1828754" indent="-228594"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C:\Users\amiesen\Desktop\anlrgbpptlogo.png"/>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10815320" y="6399990"/>
            <a:ext cx="1034357" cy="37262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609602" y="477838"/>
            <a:ext cx="11163868" cy="828948"/>
          </a:xfrm>
          <a:prstGeom prst="rect">
            <a:avLst/>
          </a:prstGeom>
        </p:spPr>
        <p:txBody>
          <a:bodyPr vert="horz" lIns="0" tIns="0" rIns="0" bIns="0" rtlCol="0" anchor="b">
            <a:noAutofit/>
          </a:bodyPr>
          <a:lstStyle/>
          <a:p>
            <a:r>
              <a:rPr lang="en-US" dirty="0"/>
              <a:t>Headline in all caps </a:t>
            </a:r>
            <a:r>
              <a:rPr lang="en-US" dirty="0" err="1"/>
              <a:t>28pt</a:t>
            </a:r>
            <a:r>
              <a:rPr lang="en-US" dirty="0"/>
              <a:t> </a:t>
            </a:r>
            <a:br>
              <a:rPr lang="en-US" dirty="0"/>
            </a:br>
            <a:r>
              <a:rPr lang="en-US" dirty="0"/>
              <a:t>preferred as one or two lines</a:t>
            </a:r>
          </a:p>
        </p:txBody>
      </p:sp>
      <p:sp>
        <p:nvSpPr>
          <p:cNvPr id="3" name="Text Placeholder 2"/>
          <p:cNvSpPr>
            <a:spLocks noGrp="1"/>
          </p:cNvSpPr>
          <p:nvPr>
            <p:ph type="body" idx="1"/>
          </p:nvPr>
        </p:nvSpPr>
        <p:spPr>
          <a:xfrm>
            <a:off x="609602" y="1858435"/>
            <a:ext cx="11163868" cy="4422775"/>
          </a:xfrm>
          <a:prstGeom prst="rect">
            <a:avLst/>
          </a:prstGeom>
        </p:spPr>
        <p:txBody>
          <a:bodyPr vert="horz" lIns="0" tIns="0" rIns="0" bIns="45720" rtlCol="0">
            <a:noAutofit/>
          </a:bodyPr>
          <a:lstStyle/>
          <a:p>
            <a:pPr lvl="0"/>
            <a:r>
              <a:rPr lang="en-US" dirty="0"/>
              <a:t>Click to add 1st-level bullet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5791200" y="6473709"/>
            <a:ext cx="609600" cy="182880"/>
          </a:xfrm>
          <a:prstGeom prst="rect">
            <a:avLst/>
          </a:prstGeom>
        </p:spPr>
        <p:txBody>
          <a:bodyPr vert="horz" lIns="0" tIns="45720" rIns="0" bIns="0" rtlCol="0" anchor="b"/>
          <a:lstStyle>
            <a:lvl1pPr algn="ctr">
              <a:defRPr sz="1333">
                <a:solidFill>
                  <a:schemeClr val="bg1">
                    <a:lumMod val="50000"/>
                  </a:schemeClr>
                </a:solidFill>
              </a:defRPr>
            </a:lvl1pPr>
          </a:lstStyle>
          <a:p>
            <a:fld id="{AEFAAC5A-9C4F-4278-920D-DF2BAB595749}" type="slidenum">
              <a:rPr lang="en-US" smtClean="0"/>
              <a:pPr/>
              <a:t>‹#›</a:t>
            </a:fld>
            <a:endParaRPr lang="en-US" dirty="0"/>
          </a:p>
        </p:txBody>
      </p:sp>
      <p:sp>
        <p:nvSpPr>
          <p:cNvPr id="49" name="Rectangle 48"/>
          <p:cNvSpPr/>
          <p:nvPr/>
        </p:nvSpPr>
        <p:spPr>
          <a:xfrm>
            <a:off x="0" y="-3"/>
            <a:ext cx="304800" cy="6858003"/>
          </a:xfrm>
          <a:prstGeom prst="rect">
            <a:avLst/>
          </a:prstGeom>
          <a:solidFill>
            <a:schemeClr val="accent1"/>
          </a:solidFill>
          <a:ln>
            <a:noFill/>
          </a:ln>
        </p:spPr>
        <p:txBody>
          <a:bodyPr vert="horz" wrap="square" lIns="121920" tIns="60960" rIns="121920" bIns="0" numCol="1" anchor="b" anchorCtr="0" compatLnSpc="1">
            <a:prstTxWarp prst="textNoShape">
              <a:avLst/>
            </a:prstTxWarp>
          </a:bodyPr>
          <a:lstStyle/>
          <a:p>
            <a:pPr lvl="0"/>
            <a:endParaRPr lang="en-US" sz="133">
              <a:solidFill>
                <a:schemeClr val="accent1"/>
              </a:solidFill>
            </a:endParaRPr>
          </a:p>
        </p:txBody>
      </p:sp>
      <p:pic>
        <p:nvPicPr>
          <p:cNvPr id="8" name="Picture 7"/>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609602" y="6436112"/>
            <a:ext cx="1891671" cy="240587"/>
          </a:xfrm>
          <a:prstGeom prst="rect">
            <a:avLst/>
          </a:prstGeom>
        </p:spPr>
      </p:pic>
    </p:spTree>
    <p:extLst>
      <p:ext uri="{BB962C8B-B14F-4D97-AF65-F5344CB8AC3E}">
        <p14:creationId xmlns:p14="http://schemas.microsoft.com/office/powerpoint/2010/main" val="2033859515"/>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 id="2147483714" r:id="rId26"/>
    <p:sldLayoutId id="2147483715" r:id="rId27"/>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ftr="0" dt="0"/>
  <p:txStyles>
    <p:titleStyle>
      <a:lvl1pPr algn="l" defTabSz="609585" rtl="0" eaLnBrk="1" latinLnBrk="0" hangingPunct="1">
        <a:lnSpc>
          <a:spcPct val="95000"/>
        </a:lnSpc>
        <a:spcBef>
          <a:spcPct val="0"/>
        </a:spcBef>
        <a:buNone/>
        <a:defRPr sz="3733" b="1" i="0" kern="1200" cap="all" baseline="0">
          <a:solidFill>
            <a:schemeClr val="tx1">
              <a:lumMod val="50000"/>
            </a:schemeClr>
          </a:solidFill>
          <a:latin typeface="+mj-lt"/>
          <a:ea typeface="+mj-ea"/>
          <a:cs typeface="+mj-cs"/>
        </a:defRPr>
      </a:lvl1pPr>
    </p:titleStyle>
    <p:bodyStyle>
      <a:lvl1pPr marL="230712" indent="-230712" algn="l" defTabSz="609585" rtl="0" eaLnBrk="1" latinLnBrk="0" hangingPunct="1">
        <a:spcBef>
          <a:spcPts val="800"/>
        </a:spcBef>
        <a:spcAft>
          <a:spcPts val="0"/>
        </a:spcAft>
        <a:buFont typeface="Wingdings" pitchFamily="2" charset="2"/>
        <a:buChar char="§"/>
        <a:defRPr sz="2400" kern="1200" baseline="0">
          <a:solidFill>
            <a:schemeClr val="tx1">
              <a:lumMod val="50000"/>
            </a:schemeClr>
          </a:solidFill>
          <a:latin typeface="+mn-lt"/>
          <a:ea typeface="+mn-ea"/>
          <a:cs typeface="+mn-cs"/>
        </a:defRPr>
      </a:lvl1pPr>
      <a:lvl2pPr marL="694249" indent="-315376"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2pPr>
      <a:lvl3pPr marL="1071007" indent="-249760"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3pPr>
      <a:lvl4pPr marL="1449881" indent="-228594"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4pPr>
      <a:lvl5pPr marL="1828754" indent="-228594"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C:\Users\amiesen\Desktop\anlrgbpptlogo.png"/>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10815320" y="6399990"/>
            <a:ext cx="1034357" cy="37262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609602" y="477838"/>
            <a:ext cx="11163868" cy="828948"/>
          </a:xfrm>
          <a:prstGeom prst="rect">
            <a:avLst/>
          </a:prstGeom>
        </p:spPr>
        <p:txBody>
          <a:bodyPr vert="horz" lIns="0" tIns="0" rIns="0" bIns="0" rtlCol="0" anchor="b">
            <a:noAutofit/>
          </a:bodyPr>
          <a:lstStyle/>
          <a:p>
            <a:r>
              <a:rPr lang="en-US" dirty="0"/>
              <a:t>Headline in all caps </a:t>
            </a:r>
            <a:r>
              <a:rPr lang="en-US" dirty="0" err="1"/>
              <a:t>28pt</a:t>
            </a:r>
            <a:r>
              <a:rPr lang="en-US" dirty="0"/>
              <a:t> </a:t>
            </a:r>
            <a:br>
              <a:rPr lang="en-US" dirty="0"/>
            </a:br>
            <a:r>
              <a:rPr lang="en-US" dirty="0"/>
              <a:t>preferred as one or two lines</a:t>
            </a:r>
          </a:p>
        </p:txBody>
      </p:sp>
      <p:sp>
        <p:nvSpPr>
          <p:cNvPr id="3" name="Text Placeholder 2"/>
          <p:cNvSpPr>
            <a:spLocks noGrp="1"/>
          </p:cNvSpPr>
          <p:nvPr>
            <p:ph type="body" idx="1"/>
          </p:nvPr>
        </p:nvSpPr>
        <p:spPr>
          <a:xfrm>
            <a:off x="609602" y="1858435"/>
            <a:ext cx="11163868" cy="4422775"/>
          </a:xfrm>
          <a:prstGeom prst="rect">
            <a:avLst/>
          </a:prstGeom>
        </p:spPr>
        <p:txBody>
          <a:bodyPr vert="horz" lIns="0" tIns="0" rIns="0" bIns="45720" rtlCol="0">
            <a:noAutofit/>
          </a:bodyPr>
          <a:lstStyle/>
          <a:p>
            <a:pPr lvl="0"/>
            <a:r>
              <a:rPr lang="en-US" dirty="0"/>
              <a:t>Click to add 1st-level bullet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5791200" y="6473709"/>
            <a:ext cx="609600" cy="182880"/>
          </a:xfrm>
          <a:prstGeom prst="rect">
            <a:avLst/>
          </a:prstGeom>
        </p:spPr>
        <p:txBody>
          <a:bodyPr vert="horz" lIns="0" tIns="45720" rIns="0" bIns="0" rtlCol="0" anchor="b"/>
          <a:lstStyle>
            <a:lvl1pPr algn="ctr">
              <a:defRPr sz="1333">
                <a:solidFill>
                  <a:schemeClr val="bg1">
                    <a:lumMod val="50000"/>
                  </a:schemeClr>
                </a:solidFill>
              </a:defRPr>
            </a:lvl1pPr>
          </a:lstStyle>
          <a:p>
            <a:fld id="{AEFAAC5A-9C4F-4278-920D-DF2BAB595749}" type="slidenum">
              <a:rPr lang="en-US" smtClean="0"/>
              <a:pPr/>
              <a:t>‹#›</a:t>
            </a:fld>
            <a:endParaRPr lang="en-US" dirty="0"/>
          </a:p>
        </p:txBody>
      </p:sp>
      <p:sp>
        <p:nvSpPr>
          <p:cNvPr id="49" name="Rectangle 48"/>
          <p:cNvSpPr/>
          <p:nvPr/>
        </p:nvSpPr>
        <p:spPr>
          <a:xfrm>
            <a:off x="0" y="-3"/>
            <a:ext cx="304800" cy="6858003"/>
          </a:xfrm>
          <a:prstGeom prst="rect">
            <a:avLst/>
          </a:prstGeom>
          <a:solidFill>
            <a:schemeClr val="accent1"/>
          </a:solidFill>
          <a:ln>
            <a:noFill/>
          </a:ln>
        </p:spPr>
        <p:txBody>
          <a:bodyPr vert="horz" wrap="square" lIns="121920" tIns="60960" rIns="121920" bIns="0" numCol="1" anchor="b" anchorCtr="0" compatLnSpc="1">
            <a:prstTxWarp prst="textNoShape">
              <a:avLst/>
            </a:prstTxWarp>
          </a:bodyPr>
          <a:lstStyle/>
          <a:p>
            <a:pPr lvl="0"/>
            <a:endParaRPr lang="en-US" sz="133">
              <a:solidFill>
                <a:schemeClr val="accent1"/>
              </a:solidFill>
            </a:endParaRPr>
          </a:p>
        </p:txBody>
      </p:sp>
      <p:pic>
        <p:nvPicPr>
          <p:cNvPr id="8" name="Picture 7"/>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609602" y="6436112"/>
            <a:ext cx="1891671" cy="240587"/>
          </a:xfrm>
          <a:prstGeom prst="rect">
            <a:avLst/>
          </a:prstGeom>
        </p:spPr>
      </p:pic>
    </p:spTree>
    <p:extLst>
      <p:ext uri="{BB962C8B-B14F-4D97-AF65-F5344CB8AC3E}">
        <p14:creationId xmlns:p14="http://schemas.microsoft.com/office/powerpoint/2010/main" val="492841451"/>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 id="2147483730" r:id="rId14"/>
    <p:sldLayoutId id="2147483731" r:id="rId15"/>
    <p:sldLayoutId id="2147483732" r:id="rId16"/>
    <p:sldLayoutId id="2147483733" r:id="rId17"/>
    <p:sldLayoutId id="2147483734" r:id="rId18"/>
    <p:sldLayoutId id="2147483735" r:id="rId19"/>
    <p:sldLayoutId id="2147483736" r:id="rId20"/>
    <p:sldLayoutId id="2147483737" r:id="rId21"/>
    <p:sldLayoutId id="2147483738" r:id="rId22"/>
    <p:sldLayoutId id="2147483739" r:id="rId23"/>
    <p:sldLayoutId id="2147483740" r:id="rId24"/>
    <p:sldLayoutId id="2147483741" r:id="rId25"/>
    <p:sldLayoutId id="2147483742" r:id="rId26"/>
    <p:sldLayoutId id="2147483743" r:id="rId27"/>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ftr="0" dt="0"/>
  <p:txStyles>
    <p:titleStyle>
      <a:lvl1pPr algn="l" defTabSz="609585" rtl="0" eaLnBrk="1" latinLnBrk="0" hangingPunct="1">
        <a:lnSpc>
          <a:spcPct val="95000"/>
        </a:lnSpc>
        <a:spcBef>
          <a:spcPct val="0"/>
        </a:spcBef>
        <a:buNone/>
        <a:defRPr sz="3733" b="1" i="0" kern="1200" cap="all" baseline="0">
          <a:solidFill>
            <a:schemeClr val="tx1">
              <a:lumMod val="50000"/>
            </a:schemeClr>
          </a:solidFill>
          <a:latin typeface="+mj-lt"/>
          <a:ea typeface="+mj-ea"/>
          <a:cs typeface="+mj-cs"/>
        </a:defRPr>
      </a:lvl1pPr>
    </p:titleStyle>
    <p:bodyStyle>
      <a:lvl1pPr marL="230712" indent="-230712" algn="l" defTabSz="609585" rtl="0" eaLnBrk="1" latinLnBrk="0" hangingPunct="1">
        <a:spcBef>
          <a:spcPts val="800"/>
        </a:spcBef>
        <a:spcAft>
          <a:spcPts val="0"/>
        </a:spcAft>
        <a:buFont typeface="Wingdings" pitchFamily="2" charset="2"/>
        <a:buChar char="§"/>
        <a:defRPr sz="2400" kern="1200" baseline="0">
          <a:solidFill>
            <a:schemeClr val="tx1">
              <a:lumMod val="50000"/>
            </a:schemeClr>
          </a:solidFill>
          <a:latin typeface="+mn-lt"/>
          <a:ea typeface="+mn-ea"/>
          <a:cs typeface="+mn-cs"/>
        </a:defRPr>
      </a:lvl1pPr>
      <a:lvl2pPr marL="694249" indent="-315376"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2pPr>
      <a:lvl3pPr marL="1071007" indent="-249760"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3pPr>
      <a:lvl4pPr marL="1449881" indent="-228594"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4pPr>
      <a:lvl5pPr marL="1828754" indent="-228594"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8.xml"/><Relationship Id="rId4" Type="http://schemas.openxmlformats.org/officeDocument/2006/relationships/image" Target="../media/image20.emf"/></Relationships>
</file>

<file path=ppt/slides/_rels/slide1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8.xml"/><Relationship Id="rId4" Type="http://schemas.openxmlformats.org/officeDocument/2006/relationships/image" Target="../media/image20.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28.xml"/><Relationship Id="rId5" Type="http://schemas.openxmlformats.org/officeDocument/2006/relationships/image" Target="../media/image12.emf"/><Relationship Id="rId4" Type="http://schemas.openxmlformats.org/officeDocument/2006/relationships/image" Target="../media/image11.emf"/></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emf"/><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8.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27"/>
          </p:nvPr>
        </p:nvSpPr>
        <p:spPr/>
        <p:txBody>
          <a:bodyPr>
            <a:normAutofit fontScale="62500" lnSpcReduction="20000"/>
          </a:bodyPr>
          <a:lstStyle/>
          <a:p>
            <a:r>
              <a:rPr lang="en-US" b="1" i="0" dirty="0">
                <a:solidFill>
                  <a:srgbClr val="808080"/>
                </a:solidFill>
                <a:effectLst/>
                <a:latin typeface="Montserrat" panose="00000500000000000000" pitchFamily="2" charset="0"/>
              </a:rPr>
              <a:t>2023 International MACCS User Group (IMUG)/MACCS Workshop</a:t>
            </a:r>
          </a:p>
        </p:txBody>
      </p:sp>
      <p:sp>
        <p:nvSpPr>
          <p:cNvPr id="3" name="Picture Placeholder 2"/>
          <p:cNvSpPr>
            <a:spLocks noGrp="1"/>
          </p:cNvSpPr>
          <p:nvPr>
            <p:ph type="pic" sz="quarter" idx="16"/>
          </p:nvPr>
        </p:nvSpPr>
        <p:spPr/>
        <p:txBody>
          <a:bodyPr/>
          <a:lstStyle/>
          <a:p>
            <a:endParaRPr lang="en-US"/>
          </a:p>
        </p:txBody>
      </p:sp>
      <p:sp>
        <p:nvSpPr>
          <p:cNvPr id="2" name="Title 1"/>
          <p:cNvSpPr>
            <a:spLocks noGrp="1"/>
          </p:cNvSpPr>
          <p:nvPr>
            <p:ph type="title"/>
          </p:nvPr>
        </p:nvSpPr>
        <p:spPr>
          <a:xfrm>
            <a:off x="2" y="1689100"/>
            <a:ext cx="12191999" cy="2706624"/>
          </a:xfrm>
        </p:spPr>
        <p:txBody>
          <a:bodyPr>
            <a:normAutofit/>
          </a:bodyPr>
          <a:lstStyle/>
          <a:p>
            <a:r>
              <a:rPr lang="en-US" dirty="0"/>
              <a:t>Resuspension Factors for Emergency Phase Modeling – Recommended Values and Progress in Field Experiments</a:t>
            </a:r>
          </a:p>
        </p:txBody>
      </p:sp>
      <p:sp>
        <p:nvSpPr>
          <p:cNvPr id="13" name="Text Placeholder 12"/>
          <p:cNvSpPr>
            <a:spLocks noGrp="1"/>
          </p:cNvSpPr>
          <p:nvPr>
            <p:ph type="body" sz="quarter" idx="12"/>
          </p:nvPr>
        </p:nvSpPr>
        <p:spPr/>
        <p:txBody>
          <a:bodyPr/>
          <a:lstStyle/>
          <a:p>
            <a:endParaRPr lang="en-US" dirty="0"/>
          </a:p>
        </p:txBody>
      </p:sp>
      <p:sp>
        <p:nvSpPr>
          <p:cNvPr id="17" name="Text Placeholder 3">
            <a:extLst>
              <a:ext uri="{FF2B5EF4-FFF2-40B4-BE49-F238E27FC236}">
                <a16:creationId xmlns:a16="http://schemas.microsoft.com/office/drawing/2014/main" id="{C1549F1A-3B4F-4E74-92D7-D7C0E9CF2D10}"/>
              </a:ext>
            </a:extLst>
          </p:cNvPr>
          <p:cNvSpPr>
            <a:spLocks noGrp="1"/>
          </p:cNvSpPr>
          <p:nvPr>
            <p:ph type="body" sz="quarter" idx="17"/>
          </p:nvPr>
        </p:nvSpPr>
        <p:spPr>
          <a:xfrm>
            <a:off x="469901" y="4642727"/>
            <a:ext cx="3362301" cy="368678"/>
          </a:xfrm>
        </p:spPr>
        <p:txBody>
          <a:bodyPr>
            <a:noAutofit/>
          </a:bodyPr>
          <a:lstStyle/>
          <a:p>
            <a:r>
              <a:rPr lang="en-US" sz="1400" dirty="0"/>
              <a:t>Michael D. Kaminski</a:t>
            </a:r>
          </a:p>
        </p:txBody>
      </p:sp>
      <p:sp>
        <p:nvSpPr>
          <p:cNvPr id="18" name="Text Placeholder 4">
            <a:extLst>
              <a:ext uri="{FF2B5EF4-FFF2-40B4-BE49-F238E27FC236}">
                <a16:creationId xmlns:a16="http://schemas.microsoft.com/office/drawing/2014/main" id="{0AF62262-40E9-478C-9DBD-41207F386724}"/>
              </a:ext>
            </a:extLst>
          </p:cNvPr>
          <p:cNvSpPr>
            <a:spLocks noGrp="1"/>
          </p:cNvSpPr>
          <p:nvPr>
            <p:ph type="body" sz="quarter" idx="18"/>
          </p:nvPr>
        </p:nvSpPr>
        <p:spPr>
          <a:xfrm>
            <a:off x="469901" y="5082842"/>
            <a:ext cx="2692871" cy="685800"/>
          </a:xfrm>
        </p:spPr>
        <p:txBody>
          <a:bodyPr>
            <a:normAutofit/>
          </a:bodyPr>
          <a:lstStyle/>
          <a:p>
            <a:pPr>
              <a:lnSpc>
                <a:spcPct val="100000"/>
              </a:lnSpc>
            </a:pPr>
            <a:r>
              <a:rPr lang="en-US" sz="1400" dirty="0"/>
              <a:t>Strategic Security Sciences, Argonne National Laboratory</a:t>
            </a:r>
          </a:p>
        </p:txBody>
      </p:sp>
      <p:sp>
        <p:nvSpPr>
          <p:cNvPr id="19" name="Text Placeholder 5">
            <a:extLst>
              <a:ext uri="{FF2B5EF4-FFF2-40B4-BE49-F238E27FC236}">
                <a16:creationId xmlns:a16="http://schemas.microsoft.com/office/drawing/2014/main" id="{5E99BEB0-8E79-4D6F-8E7F-5BE80915BC37}"/>
              </a:ext>
            </a:extLst>
          </p:cNvPr>
          <p:cNvSpPr>
            <a:spLocks noGrp="1"/>
          </p:cNvSpPr>
          <p:nvPr>
            <p:ph type="body" sz="quarter" idx="21"/>
          </p:nvPr>
        </p:nvSpPr>
        <p:spPr>
          <a:xfrm>
            <a:off x="3832202" y="4693290"/>
            <a:ext cx="3806491" cy="318115"/>
          </a:xfrm>
        </p:spPr>
        <p:txBody>
          <a:bodyPr>
            <a:normAutofit/>
          </a:bodyPr>
          <a:lstStyle/>
          <a:p>
            <a:r>
              <a:rPr lang="en-US" sz="1400" dirty="0"/>
              <a:t>Nico Daiyega</a:t>
            </a:r>
            <a:endParaRPr lang="en-US" sz="1400" baseline="30000" dirty="0"/>
          </a:p>
        </p:txBody>
      </p:sp>
      <p:sp>
        <p:nvSpPr>
          <p:cNvPr id="20" name="Text Placeholder 6">
            <a:extLst>
              <a:ext uri="{FF2B5EF4-FFF2-40B4-BE49-F238E27FC236}">
                <a16:creationId xmlns:a16="http://schemas.microsoft.com/office/drawing/2014/main" id="{00C16672-FDC3-4DA4-BDA5-E2A49DA5F152}"/>
              </a:ext>
            </a:extLst>
          </p:cNvPr>
          <p:cNvSpPr>
            <a:spLocks noGrp="1"/>
          </p:cNvSpPr>
          <p:nvPr>
            <p:ph type="body" sz="quarter" idx="22"/>
          </p:nvPr>
        </p:nvSpPr>
        <p:spPr>
          <a:xfrm>
            <a:off x="3832202" y="5082842"/>
            <a:ext cx="2111398" cy="856284"/>
          </a:xfrm>
        </p:spPr>
        <p:txBody>
          <a:bodyPr>
            <a:noAutofit/>
          </a:bodyPr>
          <a:lstStyle/>
          <a:p>
            <a:pPr>
              <a:lnSpc>
                <a:spcPct val="100000"/>
              </a:lnSpc>
            </a:pPr>
            <a:r>
              <a:rPr lang="en-US" sz="1400" dirty="0" err="1"/>
              <a:t>Ph.D</a:t>
            </a:r>
            <a:r>
              <a:rPr lang="en-US" sz="1400" dirty="0"/>
              <a:t> Student</a:t>
            </a:r>
          </a:p>
          <a:p>
            <a:pPr>
              <a:lnSpc>
                <a:spcPct val="100000"/>
              </a:lnSpc>
            </a:pPr>
            <a:r>
              <a:rPr lang="en-US" sz="1400" dirty="0"/>
              <a:t>Department of Physics</a:t>
            </a:r>
          </a:p>
          <a:p>
            <a:pPr>
              <a:lnSpc>
                <a:spcPct val="100000"/>
              </a:lnSpc>
            </a:pPr>
            <a:r>
              <a:rPr lang="en-US" sz="1400" dirty="0"/>
              <a:t>University of Illinois</a:t>
            </a:r>
          </a:p>
        </p:txBody>
      </p:sp>
      <p:sp>
        <p:nvSpPr>
          <p:cNvPr id="5" name="Text Placeholder 5">
            <a:extLst>
              <a:ext uri="{FF2B5EF4-FFF2-40B4-BE49-F238E27FC236}">
                <a16:creationId xmlns:a16="http://schemas.microsoft.com/office/drawing/2014/main" id="{9C171FFE-2A25-D992-0CB6-F704618113E0}"/>
              </a:ext>
            </a:extLst>
          </p:cNvPr>
          <p:cNvSpPr txBox="1">
            <a:spLocks/>
          </p:cNvSpPr>
          <p:nvPr/>
        </p:nvSpPr>
        <p:spPr>
          <a:xfrm>
            <a:off x="7386252" y="4695397"/>
            <a:ext cx="3806491" cy="318115"/>
          </a:xfrm>
          <a:prstGeom prst="rect">
            <a:avLst/>
          </a:prstGeom>
        </p:spPr>
        <p:txBody>
          <a:bodyPr vert="horz" lIns="0" tIns="0" rIns="0" bIns="0" rtlCol="0" anchor="b">
            <a:normAutofit/>
          </a:bodyPr>
          <a:lstStyle>
            <a:lvl1pPr marL="0" indent="0" algn="l" defTabSz="609585" rtl="0" eaLnBrk="1" latinLnBrk="0" hangingPunct="1">
              <a:spcBef>
                <a:spcPts val="800"/>
              </a:spcBef>
              <a:spcAft>
                <a:spcPts val="0"/>
              </a:spcAft>
              <a:buFont typeface="Arial" pitchFamily="34" charset="0"/>
              <a:buNone/>
              <a:defRPr sz="1867" b="1" kern="1200" cap="all" baseline="0">
                <a:solidFill>
                  <a:srgbClr val="47484A"/>
                </a:solidFill>
                <a:latin typeface="+mn-lt"/>
                <a:ea typeface="+mn-ea"/>
                <a:cs typeface="+mn-cs"/>
              </a:defRPr>
            </a:lvl1pPr>
            <a:lvl2pPr marL="0" indent="0" algn="l" defTabSz="609585" rtl="0" eaLnBrk="1" latinLnBrk="0" hangingPunct="1">
              <a:spcBef>
                <a:spcPts val="0"/>
              </a:spcBef>
              <a:spcAft>
                <a:spcPts val="0"/>
              </a:spcAft>
              <a:buFont typeface="Arial"/>
              <a:buNone/>
              <a:defRPr sz="2400" kern="1200">
                <a:solidFill>
                  <a:schemeClr val="tx1">
                    <a:lumMod val="50000"/>
                  </a:schemeClr>
                </a:solidFill>
                <a:latin typeface="+mn-lt"/>
                <a:ea typeface="+mn-ea"/>
                <a:cs typeface="+mn-cs"/>
              </a:defRPr>
            </a:lvl2pPr>
            <a:lvl3pPr marL="0" indent="0" algn="l" defTabSz="609585" rtl="0" eaLnBrk="1" latinLnBrk="0" hangingPunct="1">
              <a:spcBef>
                <a:spcPts val="2400"/>
              </a:spcBef>
              <a:spcAft>
                <a:spcPts val="0"/>
              </a:spcAft>
              <a:buFont typeface="Arial"/>
              <a:buNone/>
              <a:defRPr sz="2400" kern="1200">
                <a:solidFill>
                  <a:schemeClr val="tx1">
                    <a:lumMod val="50000"/>
                  </a:schemeClr>
                </a:solidFill>
                <a:latin typeface="+mn-lt"/>
                <a:ea typeface="+mn-ea"/>
                <a:cs typeface="+mn-cs"/>
              </a:defRPr>
            </a:lvl3pPr>
            <a:lvl4pPr marL="1449881" indent="-228594"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4pPr>
            <a:lvl5pPr marL="1828754" indent="-228594"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r>
              <a:rPr lang="en-US" sz="1400"/>
              <a:t>Matthew Magnuson</a:t>
            </a:r>
            <a:endParaRPr lang="en-US" sz="1400" baseline="30000" dirty="0"/>
          </a:p>
        </p:txBody>
      </p:sp>
      <p:sp>
        <p:nvSpPr>
          <p:cNvPr id="7" name="Text Placeholder 6">
            <a:extLst>
              <a:ext uri="{FF2B5EF4-FFF2-40B4-BE49-F238E27FC236}">
                <a16:creationId xmlns:a16="http://schemas.microsoft.com/office/drawing/2014/main" id="{F2461B36-0AF4-6D4A-7478-322312A7BC05}"/>
              </a:ext>
            </a:extLst>
          </p:cNvPr>
          <p:cNvSpPr txBox="1">
            <a:spLocks/>
          </p:cNvSpPr>
          <p:nvPr/>
        </p:nvSpPr>
        <p:spPr>
          <a:xfrm>
            <a:off x="7376455" y="5059617"/>
            <a:ext cx="4204250" cy="1165934"/>
          </a:xfrm>
          <a:prstGeom prst="rect">
            <a:avLst/>
          </a:prstGeom>
        </p:spPr>
        <p:txBody>
          <a:bodyPr vert="horz" lIns="0" tIns="0" rIns="0" bIns="45720" rtlCol="0">
            <a:noAutofit/>
          </a:bodyPr>
          <a:lstStyle>
            <a:lvl1pPr marL="0" indent="0" algn="l" defTabSz="609585" rtl="0" eaLnBrk="1" latinLnBrk="0" hangingPunct="1">
              <a:lnSpc>
                <a:spcPct val="95000"/>
              </a:lnSpc>
              <a:spcBef>
                <a:spcPts val="0"/>
              </a:spcBef>
              <a:spcAft>
                <a:spcPts val="0"/>
              </a:spcAft>
              <a:buFont typeface="Arial" pitchFamily="34" charset="0"/>
              <a:buNone/>
              <a:defRPr sz="1867" kern="1200" baseline="0">
                <a:solidFill>
                  <a:srgbClr val="47484A"/>
                </a:solidFill>
                <a:latin typeface="+mn-lt"/>
                <a:ea typeface="+mn-ea"/>
                <a:cs typeface="+mn-cs"/>
              </a:defRPr>
            </a:lvl1pPr>
            <a:lvl2pPr marL="0" indent="0" algn="l" defTabSz="609585" rtl="0" eaLnBrk="1" latinLnBrk="0" hangingPunct="1">
              <a:spcBef>
                <a:spcPts val="2400"/>
              </a:spcBef>
              <a:spcAft>
                <a:spcPts val="0"/>
              </a:spcAft>
              <a:buFont typeface="Arial"/>
              <a:buNone/>
              <a:defRPr sz="2400" kern="1200">
                <a:solidFill>
                  <a:schemeClr val="tx1">
                    <a:lumMod val="50000"/>
                  </a:schemeClr>
                </a:solidFill>
                <a:latin typeface="+mn-lt"/>
                <a:ea typeface="+mn-ea"/>
                <a:cs typeface="+mn-cs"/>
              </a:defRPr>
            </a:lvl2pPr>
            <a:lvl3pPr marL="1071007" indent="-249760"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3pPr>
            <a:lvl4pPr marL="1449881" indent="-228594"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4pPr>
            <a:lvl5pPr marL="1828754" indent="-228594" algn="l" defTabSz="609585" rtl="0" eaLnBrk="1" latinLnBrk="0" hangingPunct="1">
              <a:spcBef>
                <a:spcPts val="0"/>
              </a:spcBef>
              <a:spcAft>
                <a:spcPts val="0"/>
              </a:spcAft>
              <a:buFont typeface="Arial"/>
              <a:buChar char="»"/>
              <a:defRPr sz="2400" kern="1200">
                <a:solidFill>
                  <a:schemeClr val="tx1">
                    <a:lumMod val="50000"/>
                  </a:schemeClr>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a:lnSpc>
                <a:spcPct val="120000"/>
              </a:lnSpc>
              <a:spcBef>
                <a:spcPts val="300"/>
              </a:spcBef>
            </a:pPr>
            <a:r>
              <a:rPr lang="en-US" sz="1400" dirty="0"/>
              <a:t>Center for Environmental Solutions and Emergency Response, Office of Research and Development, U.S. Environmental Protection Agency.</a:t>
            </a:r>
          </a:p>
        </p:txBody>
      </p:sp>
    </p:spTree>
    <p:extLst>
      <p:ext uri="{BB962C8B-B14F-4D97-AF65-F5344CB8AC3E}">
        <p14:creationId xmlns:p14="http://schemas.microsoft.com/office/powerpoint/2010/main" val="13379893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0AE3E74-0534-2B0D-B251-D3A343C661A0}"/>
              </a:ext>
            </a:extLst>
          </p:cNvPr>
          <p:cNvSpPr>
            <a:spLocks noGrp="1"/>
          </p:cNvSpPr>
          <p:nvPr>
            <p:ph type="sldNum" sz="quarter" idx="12"/>
          </p:nvPr>
        </p:nvSpPr>
        <p:spPr/>
        <p:txBody>
          <a:bodyPr/>
          <a:lstStyle/>
          <a:p>
            <a:pPr>
              <a:defRPr/>
            </a:pPr>
            <a:fld id="{38135F44-31E7-46F3-908B-E3A9EDDACA54}" type="slidenum">
              <a:rPr lang="en-US" altLang="en-US" smtClean="0"/>
              <a:pPr>
                <a:defRPr/>
              </a:pPr>
              <a:t>10</a:t>
            </a:fld>
            <a:endParaRPr lang="en-US" altLang="en-US"/>
          </a:p>
        </p:txBody>
      </p:sp>
      <p:graphicFrame>
        <p:nvGraphicFramePr>
          <p:cNvPr id="5" name="Table 4">
            <a:extLst>
              <a:ext uri="{FF2B5EF4-FFF2-40B4-BE49-F238E27FC236}">
                <a16:creationId xmlns:a16="http://schemas.microsoft.com/office/drawing/2014/main" id="{8D11CD97-41B8-BB4A-BF96-E483C157D45C}"/>
              </a:ext>
            </a:extLst>
          </p:cNvPr>
          <p:cNvGraphicFramePr>
            <a:graphicFrameLocks noGrp="1"/>
          </p:cNvGraphicFramePr>
          <p:nvPr>
            <p:extLst>
              <p:ext uri="{D42A27DB-BD31-4B8C-83A1-F6EECF244321}">
                <p14:modId xmlns:p14="http://schemas.microsoft.com/office/powerpoint/2010/main" val="2503036292"/>
              </p:ext>
            </p:extLst>
          </p:nvPr>
        </p:nvGraphicFramePr>
        <p:xfrm>
          <a:off x="1" y="0"/>
          <a:ext cx="12192001" cy="6797178"/>
        </p:xfrm>
        <a:graphic>
          <a:graphicData uri="http://schemas.openxmlformats.org/drawingml/2006/table">
            <a:tbl>
              <a:tblPr firstRow="1" firstCol="1" bandRow="1">
                <a:tableStyleId>{5C22544A-7EE6-4342-B048-85BDC9FD1C3A}</a:tableStyleId>
              </a:tblPr>
              <a:tblGrid>
                <a:gridCol w="1146698">
                  <a:extLst>
                    <a:ext uri="{9D8B030D-6E8A-4147-A177-3AD203B41FA5}">
                      <a16:colId xmlns:a16="http://schemas.microsoft.com/office/drawing/2014/main" val="4083924917"/>
                    </a:ext>
                  </a:extLst>
                </a:gridCol>
                <a:gridCol w="1257360">
                  <a:extLst>
                    <a:ext uri="{9D8B030D-6E8A-4147-A177-3AD203B41FA5}">
                      <a16:colId xmlns:a16="http://schemas.microsoft.com/office/drawing/2014/main" val="1232441643"/>
                    </a:ext>
                  </a:extLst>
                </a:gridCol>
                <a:gridCol w="2060619">
                  <a:extLst>
                    <a:ext uri="{9D8B030D-6E8A-4147-A177-3AD203B41FA5}">
                      <a16:colId xmlns:a16="http://schemas.microsoft.com/office/drawing/2014/main" val="1326595452"/>
                    </a:ext>
                  </a:extLst>
                </a:gridCol>
                <a:gridCol w="858591">
                  <a:extLst>
                    <a:ext uri="{9D8B030D-6E8A-4147-A177-3AD203B41FA5}">
                      <a16:colId xmlns:a16="http://schemas.microsoft.com/office/drawing/2014/main" val="3515909279"/>
                    </a:ext>
                  </a:extLst>
                </a:gridCol>
                <a:gridCol w="1202028">
                  <a:extLst>
                    <a:ext uri="{9D8B030D-6E8A-4147-A177-3AD203B41FA5}">
                      <a16:colId xmlns:a16="http://schemas.microsoft.com/office/drawing/2014/main" val="3158563505"/>
                    </a:ext>
                  </a:extLst>
                </a:gridCol>
                <a:gridCol w="926324">
                  <a:extLst>
                    <a:ext uri="{9D8B030D-6E8A-4147-A177-3AD203B41FA5}">
                      <a16:colId xmlns:a16="http://schemas.microsoft.com/office/drawing/2014/main" val="2099624179"/>
                    </a:ext>
                  </a:extLst>
                </a:gridCol>
                <a:gridCol w="843328">
                  <a:extLst>
                    <a:ext uri="{9D8B030D-6E8A-4147-A177-3AD203B41FA5}">
                      <a16:colId xmlns:a16="http://schemas.microsoft.com/office/drawing/2014/main" val="2312700559"/>
                    </a:ext>
                  </a:extLst>
                </a:gridCol>
                <a:gridCol w="1393781">
                  <a:extLst>
                    <a:ext uri="{9D8B030D-6E8A-4147-A177-3AD203B41FA5}">
                      <a16:colId xmlns:a16="http://schemas.microsoft.com/office/drawing/2014/main" val="3108255624"/>
                    </a:ext>
                  </a:extLst>
                </a:gridCol>
                <a:gridCol w="1169594">
                  <a:extLst>
                    <a:ext uri="{9D8B030D-6E8A-4147-A177-3AD203B41FA5}">
                      <a16:colId xmlns:a16="http://schemas.microsoft.com/office/drawing/2014/main" val="1063685301"/>
                    </a:ext>
                  </a:extLst>
                </a:gridCol>
                <a:gridCol w="1333678">
                  <a:extLst>
                    <a:ext uri="{9D8B030D-6E8A-4147-A177-3AD203B41FA5}">
                      <a16:colId xmlns:a16="http://schemas.microsoft.com/office/drawing/2014/main" val="1182181618"/>
                    </a:ext>
                  </a:extLst>
                </a:gridCol>
              </a:tblGrid>
              <a:tr h="737955">
                <a:tc>
                  <a:txBody>
                    <a:bodyPr/>
                    <a:lstStyle/>
                    <a:p>
                      <a:pPr marL="0" marR="0" algn="ctr">
                        <a:spcBef>
                          <a:spcPts val="0"/>
                        </a:spcBef>
                        <a:spcAft>
                          <a:spcPts val="0"/>
                        </a:spcAft>
                      </a:pPr>
                      <a:r>
                        <a:rPr lang="en-US" sz="1200">
                          <a:effectLst/>
                        </a:rPr>
                        <a:t>Authors</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lgn="ctr">
                        <a:spcBef>
                          <a:spcPts val="0"/>
                        </a:spcBef>
                        <a:spcAft>
                          <a:spcPts val="0"/>
                        </a:spcAft>
                      </a:pPr>
                      <a:r>
                        <a:rPr lang="en-US" sz="1200">
                          <a:effectLst/>
                        </a:rPr>
                        <a:t>Flooring</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lgn="ctr">
                        <a:spcBef>
                          <a:spcPts val="0"/>
                        </a:spcBef>
                        <a:spcAft>
                          <a:spcPts val="0"/>
                        </a:spcAft>
                      </a:pPr>
                      <a:r>
                        <a:rPr lang="en-US" sz="1200">
                          <a:effectLst/>
                        </a:rPr>
                        <a:t>Disturbance</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lgn="ctr">
                        <a:spcBef>
                          <a:spcPts val="0"/>
                        </a:spcBef>
                        <a:spcAft>
                          <a:spcPts val="0"/>
                        </a:spcAft>
                      </a:pPr>
                      <a:r>
                        <a:rPr lang="en-US" sz="1200">
                          <a:effectLst/>
                        </a:rPr>
                        <a:t>Particle sizes (μm)</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lgn="ctr">
                        <a:spcBef>
                          <a:spcPts val="0"/>
                        </a:spcBef>
                        <a:spcAft>
                          <a:spcPts val="0"/>
                        </a:spcAft>
                      </a:pPr>
                      <a:r>
                        <a:rPr lang="en-US" sz="1200">
                          <a:effectLst/>
                        </a:rPr>
                        <a:t>Particle type (density [g/cm</a:t>
                      </a:r>
                      <a:r>
                        <a:rPr lang="en-US" sz="1200" baseline="30000">
                          <a:effectLst/>
                        </a:rPr>
                        <a:t>3</a:t>
                      </a:r>
                      <a:r>
                        <a:rPr lang="en-US" sz="1200">
                          <a:effectLst/>
                        </a:rPr>
                        <a:t>])</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lgn="ctr">
                        <a:spcBef>
                          <a:spcPts val="0"/>
                        </a:spcBef>
                        <a:spcAft>
                          <a:spcPts val="0"/>
                        </a:spcAft>
                      </a:pPr>
                      <a:r>
                        <a:rPr lang="en-US" sz="1200">
                          <a:effectLst/>
                        </a:rPr>
                        <a:t>Dust load (g/m</a:t>
                      </a:r>
                      <a:r>
                        <a:rPr lang="en-US" sz="1200" baseline="30000">
                          <a:effectLst/>
                        </a:rPr>
                        <a:t>2</a:t>
                      </a:r>
                      <a:r>
                        <a:rPr lang="en-US" sz="1200">
                          <a:effectLst/>
                        </a:rPr>
                        <a:t>)</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lgn="ctr">
                        <a:spcBef>
                          <a:spcPts val="0"/>
                        </a:spcBef>
                        <a:spcAft>
                          <a:spcPts val="0"/>
                        </a:spcAft>
                      </a:pPr>
                      <a:r>
                        <a:rPr lang="en-US" sz="1200">
                          <a:effectLst/>
                        </a:rPr>
                        <a:t>Sample area (m</a:t>
                      </a:r>
                      <a:r>
                        <a:rPr lang="en-US" sz="1200" baseline="30000">
                          <a:effectLst/>
                        </a:rPr>
                        <a:t>2</a:t>
                      </a:r>
                      <a:r>
                        <a:rPr lang="en-US" sz="1200">
                          <a:effectLst/>
                        </a:rPr>
                        <a:t>)</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lgn="ctr">
                        <a:spcBef>
                          <a:spcPts val="0"/>
                        </a:spcBef>
                        <a:spcAft>
                          <a:spcPts val="0"/>
                        </a:spcAft>
                      </a:pPr>
                      <a:r>
                        <a:rPr lang="en-US" sz="1200">
                          <a:effectLst/>
                        </a:rPr>
                        <a:t>Resuspension fraction or rate</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lgn="ctr">
                        <a:spcBef>
                          <a:spcPts val="0"/>
                        </a:spcBef>
                        <a:spcAft>
                          <a:spcPts val="0"/>
                        </a:spcAft>
                      </a:pPr>
                      <a:r>
                        <a:rPr lang="en-US" sz="1200">
                          <a:effectLst/>
                        </a:rPr>
                        <a:t>Chamber/ sampling air volume (m</a:t>
                      </a:r>
                      <a:r>
                        <a:rPr lang="en-US" sz="1200" baseline="30000">
                          <a:effectLst/>
                        </a:rPr>
                        <a:t>3</a:t>
                      </a:r>
                      <a:r>
                        <a:rPr lang="en-US" sz="1200">
                          <a:effectLst/>
                        </a:rPr>
                        <a:t>)</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lgn="ctr">
                        <a:spcBef>
                          <a:spcPts val="0"/>
                        </a:spcBef>
                        <a:spcAft>
                          <a:spcPts val="0"/>
                        </a:spcAft>
                      </a:pPr>
                      <a:r>
                        <a:rPr lang="en-US" sz="1200">
                          <a:effectLst/>
                        </a:rPr>
                        <a:t>Reported or calculate S</a:t>
                      </a:r>
                      <a:r>
                        <a:rPr lang="en-US" sz="1200" baseline="-25000">
                          <a:effectLst/>
                        </a:rPr>
                        <a:t>f</a:t>
                      </a:r>
                      <a:r>
                        <a:rPr lang="en-US" sz="1200">
                          <a:effectLst/>
                        </a:rPr>
                        <a:t> (m</a:t>
                      </a:r>
                      <a:r>
                        <a:rPr lang="en-US" sz="1200" baseline="30000">
                          <a:effectLst/>
                        </a:rPr>
                        <a:t>-1</a:t>
                      </a:r>
                      <a:r>
                        <a:rPr lang="en-US" sz="1200">
                          <a:effectLst/>
                        </a:rPr>
                        <a:t>)</a:t>
                      </a:r>
                      <a:endParaRPr lang="en-US" sz="1400">
                        <a:effectLst/>
                        <a:latin typeface="Times New Roman" panose="02020603050405020304" pitchFamily="18" charset="0"/>
                        <a:ea typeface="Calibri" panose="020F0502020204030204" pitchFamily="34" charset="0"/>
                      </a:endParaRPr>
                    </a:p>
                  </a:txBody>
                  <a:tcPr marL="47557" marR="47557" marT="0" marB="0" anchor="ctr"/>
                </a:tc>
                <a:extLst>
                  <a:ext uri="{0D108BD9-81ED-4DB2-BD59-A6C34878D82A}">
                    <a16:rowId xmlns:a16="http://schemas.microsoft.com/office/drawing/2014/main" val="2689619699"/>
                  </a:ext>
                </a:extLst>
              </a:tr>
              <a:tr h="737955">
                <a:tc>
                  <a:txBody>
                    <a:bodyPr/>
                    <a:lstStyle/>
                    <a:p>
                      <a:pPr marL="0" marR="0">
                        <a:spcBef>
                          <a:spcPts val="0"/>
                        </a:spcBef>
                        <a:spcAft>
                          <a:spcPts val="0"/>
                        </a:spcAft>
                      </a:pPr>
                      <a:r>
                        <a:rPr lang="en-US" sz="1200">
                          <a:effectLst/>
                        </a:rPr>
                        <a:t>Brunskill [1964]</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spcBef>
                          <a:spcPts val="0"/>
                        </a:spcBef>
                        <a:spcAft>
                          <a:spcPts val="0"/>
                        </a:spcAft>
                      </a:pPr>
                      <a:r>
                        <a:rPr lang="en-US" sz="1200">
                          <a:effectLst/>
                        </a:rPr>
                        <a:t>Granolithic concrete in a laboratory changing room</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spcBef>
                          <a:spcPts val="0"/>
                        </a:spcBef>
                        <a:spcAft>
                          <a:spcPts val="0"/>
                        </a:spcAft>
                      </a:pPr>
                      <a:r>
                        <a:rPr lang="en-US" sz="1200">
                          <a:effectLst/>
                        </a:rPr>
                        <a:t>Multiple workers moving about the room</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lgn="ctr">
                        <a:spcBef>
                          <a:spcPts val="0"/>
                        </a:spcBef>
                        <a:spcAft>
                          <a:spcPts val="0"/>
                        </a:spcAft>
                      </a:pPr>
                      <a:r>
                        <a:rPr lang="en-US" sz="1200">
                          <a:effectLst/>
                        </a:rPr>
                        <a:t>NR</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lgn="ctr">
                        <a:spcBef>
                          <a:spcPts val="0"/>
                        </a:spcBef>
                        <a:spcAft>
                          <a:spcPts val="0"/>
                        </a:spcAft>
                      </a:pPr>
                      <a:r>
                        <a:rPr lang="en-US" sz="1200">
                          <a:effectLst/>
                        </a:rPr>
                        <a:t>NR: Alpha activity</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lgn="ctr">
                        <a:spcBef>
                          <a:spcPts val="0"/>
                        </a:spcBef>
                        <a:spcAft>
                          <a:spcPts val="0"/>
                        </a:spcAft>
                      </a:pPr>
                      <a:r>
                        <a:rPr lang="en-US" sz="1200">
                          <a:effectLst/>
                        </a:rPr>
                        <a:t>0.2-0.5 dpm/cm</a:t>
                      </a:r>
                      <a:r>
                        <a:rPr lang="en-US" sz="1200" baseline="30000">
                          <a:effectLst/>
                        </a:rPr>
                        <a:t>2</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lgn="ctr">
                        <a:spcBef>
                          <a:spcPts val="0"/>
                        </a:spcBef>
                        <a:spcAft>
                          <a:spcPts val="0"/>
                        </a:spcAft>
                      </a:pPr>
                      <a:r>
                        <a:rPr lang="en-US" sz="1200">
                          <a:effectLst/>
                        </a:rPr>
                        <a:t>20.5x11.5 ft</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lgn="ctr">
                        <a:spcBef>
                          <a:spcPts val="0"/>
                        </a:spcBef>
                        <a:spcAft>
                          <a:spcPts val="0"/>
                        </a:spcAft>
                      </a:pPr>
                      <a:r>
                        <a:rPr lang="en-US" sz="1200">
                          <a:effectLst/>
                        </a:rPr>
                        <a:t>-</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lgn="ctr">
                        <a:spcBef>
                          <a:spcPts val="0"/>
                        </a:spcBef>
                        <a:spcAft>
                          <a:spcPts val="0"/>
                        </a:spcAft>
                      </a:pPr>
                      <a:r>
                        <a:rPr lang="en-US" sz="1200">
                          <a:effectLst/>
                        </a:rPr>
                        <a:t>20.5x11.5x10 ft</a:t>
                      </a:r>
                      <a:endParaRPr lang="en-US" sz="1400">
                        <a:effectLst/>
                        <a:latin typeface="Times New Roman" panose="02020603050405020304" pitchFamily="18" charset="0"/>
                        <a:ea typeface="Calibri" panose="020F0502020204030204" pitchFamily="34" charset="0"/>
                      </a:endParaRPr>
                    </a:p>
                  </a:txBody>
                  <a:tcPr marL="47557" marR="47557" marT="0" marB="0" anchor="ctr"/>
                </a:tc>
                <a:tc>
                  <a:txBody>
                    <a:bodyPr/>
                    <a:lstStyle/>
                    <a:p>
                      <a:pPr marL="0" marR="0" algn="ctr">
                        <a:spcBef>
                          <a:spcPts val="0"/>
                        </a:spcBef>
                        <a:spcAft>
                          <a:spcPts val="0"/>
                        </a:spcAft>
                      </a:pPr>
                      <a:r>
                        <a:rPr lang="en-US" sz="1400" dirty="0">
                          <a:effectLst/>
                        </a:rPr>
                        <a:t>3x10</a:t>
                      </a:r>
                      <a:r>
                        <a:rPr lang="en-US" sz="1400" baseline="30000" dirty="0">
                          <a:effectLst/>
                        </a:rPr>
                        <a:t>-3</a:t>
                      </a:r>
                      <a:r>
                        <a:rPr lang="en-US" sz="1400" dirty="0">
                          <a:effectLst/>
                        </a:rPr>
                        <a:t>-10</a:t>
                      </a:r>
                      <a:r>
                        <a:rPr lang="en-US" sz="1400" baseline="30000" dirty="0">
                          <a:effectLst/>
                        </a:rPr>
                        <a:t>-4</a:t>
                      </a:r>
                      <a:endParaRPr lang="en-US" sz="1400" dirty="0">
                        <a:effectLst/>
                        <a:latin typeface="Times New Roman" panose="02020603050405020304" pitchFamily="18" charset="0"/>
                        <a:ea typeface="Calibri" panose="020F0502020204030204" pitchFamily="34" charset="0"/>
                      </a:endParaRPr>
                    </a:p>
                  </a:txBody>
                  <a:tcPr marL="47557" marR="47557" marT="0" marB="0" anchor="ctr"/>
                </a:tc>
                <a:extLst>
                  <a:ext uri="{0D108BD9-81ED-4DB2-BD59-A6C34878D82A}">
                    <a16:rowId xmlns:a16="http://schemas.microsoft.com/office/drawing/2014/main" val="3653262977"/>
                  </a:ext>
                </a:extLst>
              </a:tr>
              <a:tr h="590364">
                <a:tc>
                  <a:txBody>
                    <a:bodyPr/>
                    <a:lstStyle/>
                    <a:p>
                      <a:pPr marL="0" marR="0">
                        <a:spcBef>
                          <a:spcPts val="0"/>
                        </a:spcBef>
                        <a:spcAft>
                          <a:spcPts val="0"/>
                        </a:spcAft>
                      </a:pPr>
                      <a:r>
                        <a:rPr lang="en-US" sz="1200">
                          <a:effectLst/>
                        </a:rPr>
                        <a:t>Glauberman et al. [1964]</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Painted concrete</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Person moving dolly with oscillating fans on</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NR</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NR: alpha activity in plutonium facility</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5-50 kdpm per 100cm</a:t>
                      </a:r>
                      <a:r>
                        <a:rPr lang="en-US" sz="1200" baseline="30000">
                          <a:effectLst/>
                        </a:rPr>
                        <a:t>2</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160 ft2</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160x16 ft</a:t>
                      </a:r>
                      <a:r>
                        <a:rPr lang="en-US" sz="1200" baseline="30000">
                          <a:effectLst/>
                        </a:rPr>
                        <a:t>3</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400" dirty="0">
                          <a:effectLst/>
                        </a:rPr>
                        <a:t>4x10</a:t>
                      </a:r>
                      <a:r>
                        <a:rPr lang="en-US" sz="1400" baseline="30000" dirty="0">
                          <a:effectLst/>
                        </a:rPr>
                        <a:t>-3</a:t>
                      </a:r>
                      <a:r>
                        <a:rPr lang="en-US" sz="1400" dirty="0">
                          <a:effectLst/>
                        </a:rPr>
                        <a:t>-1.5x10</a:t>
                      </a:r>
                      <a:r>
                        <a:rPr lang="en-US" sz="1400" baseline="30000" dirty="0">
                          <a:effectLst/>
                        </a:rPr>
                        <a:t>-2</a:t>
                      </a:r>
                      <a:endParaRPr lang="en-US" sz="1400" dirty="0">
                        <a:effectLst/>
                        <a:latin typeface="Times New Roman" panose="02020603050405020304" pitchFamily="18" charset="0"/>
                        <a:ea typeface="Calibri" panose="020F0502020204030204" pitchFamily="34" charset="0"/>
                      </a:endParaRPr>
                    </a:p>
                  </a:txBody>
                  <a:tcPr marL="0" marR="0" marT="0" marB="0" anchor="ctr"/>
                </a:tc>
                <a:extLst>
                  <a:ext uri="{0D108BD9-81ED-4DB2-BD59-A6C34878D82A}">
                    <a16:rowId xmlns:a16="http://schemas.microsoft.com/office/drawing/2014/main" val="811548930"/>
                  </a:ext>
                </a:extLst>
              </a:tr>
              <a:tr h="590364">
                <a:tc>
                  <a:txBody>
                    <a:bodyPr/>
                    <a:lstStyle/>
                    <a:p>
                      <a:pPr marL="0" marR="0">
                        <a:spcBef>
                          <a:spcPts val="0"/>
                        </a:spcBef>
                        <a:spcAft>
                          <a:spcPts val="0"/>
                        </a:spcAft>
                      </a:pPr>
                      <a:r>
                        <a:rPr lang="en-US" sz="1200">
                          <a:effectLst/>
                        </a:rPr>
                        <a:t>Glauberman et al. [1964]</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Concrete</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Person moving dolly with oscillating fans on</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NR</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NR: alpha activity in uranium facility</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5-50 kdpm per 100cm</a:t>
                      </a:r>
                      <a:r>
                        <a:rPr lang="en-US" sz="1200" baseline="30000">
                          <a:effectLst/>
                        </a:rPr>
                        <a:t>2</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160 ft2</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160x50 ft</a:t>
                      </a:r>
                      <a:r>
                        <a:rPr lang="en-US" sz="1200" baseline="30000">
                          <a:effectLst/>
                        </a:rPr>
                        <a:t>3</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400" dirty="0">
                          <a:effectLst/>
                        </a:rPr>
                        <a:t>1.9x10</a:t>
                      </a:r>
                      <a:r>
                        <a:rPr lang="en-US" sz="1400" baseline="30000" dirty="0">
                          <a:effectLst/>
                        </a:rPr>
                        <a:t>-4</a:t>
                      </a:r>
                      <a:r>
                        <a:rPr lang="en-US" sz="1400" dirty="0">
                          <a:effectLst/>
                        </a:rPr>
                        <a:t>-4.6x10</a:t>
                      </a:r>
                      <a:r>
                        <a:rPr lang="en-US" sz="1400" baseline="30000" dirty="0">
                          <a:effectLst/>
                        </a:rPr>
                        <a:t>-4</a:t>
                      </a:r>
                      <a:endParaRPr lang="en-US" sz="1400" dirty="0">
                        <a:effectLst/>
                        <a:latin typeface="Times New Roman" panose="02020603050405020304" pitchFamily="18" charset="0"/>
                        <a:ea typeface="Calibri" panose="020F0502020204030204" pitchFamily="34" charset="0"/>
                      </a:endParaRPr>
                    </a:p>
                  </a:txBody>
                  <a:tcPr marL="0" marR="0" marT="0" marB="0" anchor="ctr"/>
                </a:tc>
                <a:extLst>
                  <a:ext uri="{0D108BD9-81ED-4DB2-BD59-A6C34878D82A}">
                    <a16:rowId xmlns:a16="http://schemas.microsoft.com/office/drawing/2014/main" val="1197128254"/>
                  </a:ext>
                </a:extLst>
              </a:tr>
              <a:tr h="442773">
                <a:tc>
                  <a:txBody>
                    <a:bodyPr/>
                    <a:lstStyle/>
                    <a:p>
                      <a:pPr marL="0" marR="0">
                        <a:spcBef>
                          <a:spcPts val="0"/>
                        </a:spcBef>
                        <a:spcAft>
                          <a:spcPts val="0"/>
                        </a:spcAft>
                      </a:pPr>
                      <a:r>
                        <a:rPr lang="en-US" sz="1200">
                          <a:effectLst/>
                        </a:rPr>
                        <a:t>Jones and Pond [1964]</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Linoleum and PVC flooring</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Persons walking up to 200 steps/min</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90% of particles &lt;10 μm</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Plutonium nitrate or oxide (NR)</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6.5-18 μCi/m</a:t>
                      </a:r>
                      <a:r>
                        <a:rPr lang="en-US" sz="1200" baseline="30000">
                          <a:effectLst/>
                        </a:rPr>
                        <a:t>2</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15.7</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15.7 x 3.15 m</a:t>
                      </a:r>
                      <a:r>
                        <a:rPr lang="en-US" sz="1200" baseline="30000">
                          <a:effectLst/>
                        </a:rPr>
                        <a:t>3</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400" dirty="0">
                          <a:effectLst/>
                        </a:rPr>
                        <a:t>2x10</a:t>
                      </a:r>
                      <a:r>
                        <a:rPr lang="en-US" sz="1400" baseline="30000" dirty="0">
                          <a:effectLst/>
                        </a:rPr>
                        <a:t>-5</a:t>
                      </a:r>
                      <a:r>
                        <a:rPr lang="en-US" sz="1400" dirty="0">
                          <a:effectLst/>
                        </a:rPr>
                        <a:t>-10</a:t>
                      </a:r>
                      <a:r>
                        <a:rPr lang="en-US" sz="1400" baseline="30000" dirty="0">
                          <a:effectLst/>
                        </a:rPr>
                        <a:t>-4</a:t>
                      </a:r>
                      <a:endParaRPr lang="en-US" sz="1400" dirty="0">
                        <a:effectLst/>
                        <a:latin typeface="Times New Roman" panose="02020603050405020304" pitchFamily="18" charset="0"/>
                        <a:ea typeface="Calibri" panose="020F0502020204030204" pitchFamily="34" charset="0"/>
                      </a:endParaRPr>
                    </a:p>
                  </a:txBody>
                  <a:tcPr marL="0" marR="0" marT="0" marB="0" anchor="ctr"/>
                </a:tc>
                <a:extLst>
                  <a:ext uri="{0D108BD9-81ED-4DB2-BD59-A6C34878D82A}">
                    <a16:rowId xmlns:a16="http://schemas.microsoft.com/office/drawing/2014/main" val="2162052725"/>
                  </a:ext>
                </a:extLst>
              </a:tr>
              <a:tr h="590364">
                <a:tc>
                  <a:txBody>
                    <a:bodyPr/>
                    <a:lstStyle/>
                    <a:p>
                      <a:pPr marL="0" marR="0">
                        <a:spcBef>
                          <a:spcPts val="0"/>
                        </a:spcBef>
                        <a:spcAft>
                          <a:spcPts val="0"/>
                        </a:spcAft>
                      </a:pPr>
                      <a:r>
                        <a:rPr lang="en-US" sz="1200">
                          <a:effectLst/>
                        </a:rPr>
                        <a:t>Glen [2020]</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Concrete pavers in experimental room</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Four persons marching for &lt;2 min</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10</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CeO</a:t>
                      </a:r>
                      <a:r>
                        <a:rPr lang="en-US" sz="1200" baseline="30000">
                          <a:effectLst/>
                        </a:rPr>
                        <a:t>2</a:t>
                      </a:r>
                      <a:r>
                        <a:rPr lang="en-US" sz="1200">
                          <a:effectLst/>
                        </a:rPr>
                        <a:t> (7.65)</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endParaRPr lang="en-US" sz="1200">
                        <a:effectLst/>
                        <a:latin typeface="Times New Roman" panose="02020603050405020304" pitchFamily="18" charset="0"/>
                      </a:endParaRPr>
                    </a:p>
                  </a:txBody>
                  <a:tcPr marL="0" marR="0" marT="0" marB="0" anchor="ctr"/>
                </a:tc>
                <a:tc>
                  <a:txBody>
                    <a:bodyPr/>
                    <a:lstStyle/>
                    <a:p>
                      <a:pPr marL="0" marR="0" algn="ctr">
                        <a:spcBef>
                          <a:spcPts val="0"/>
                        </a:spcBef>
                        <a:spcAft>
                          <a:spcPts val="0"/>
                        </a:spcAft>
                      </a:pPr>
                      <a:r>
                        <a:rPr lang="en-US" sz="1200">
                          <a:effectLst/>
                        </a:rPr>
                        <a:t>18x18 inch</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103 (@5 L/min)</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400" dirty="0">
                          <a:effectLst/>
                        </a:rPr>
                        <a:t>1.6x10</a:t>
                      </a:r>
                      <a:r>
                        <a:rPr lang="en-US" sz="1400" baseline="30000" dirty="0">
                          <a:effectLst/>
                        </a:rPr>
                        <a:t>-6</a:t>
                      </a:r>
                      <a:r>
                        <a:rPr lang="en-US" sz="1400" dirty="0">
                          <a:effectLst/>
                        </a:rPr>
                        <a:t> (@ 1 day);</a:t>
                      </a:r>
                    </a:p>
                    <a:p>
                      <a:pPr marL="0" marR="0" algn="ctr">
                        <a:spcBef>
                          <a:spcPts val="0"/>
                        </a:spcBef>
                        <a:spcAft>
                          <a:spcPts val="0"/>
                        </a:spcAft>
                      </a:pPr>
                      <a:r>
                        <a:rPr lang="en-US" sz="1400" dirty="0">
                          <a:effectLst/>
                        </a:rPr>
                        <a:t>6x10</a:t>
                      </a:r>
                      <a:r>
                        <a:rPr lang="en-US" sz="1400" baseline="30000" dirty="0">
                          <a:effectLst/>
                        </a:rPr>
                        <a:t>-6</a:t>
                      </a:r>
                      <a:r>
                        <a:rPr lang="en-US" sz="1400" dirty="0">
                          <a:effectLst/>
                        </a:rPr>
                        <a:t> @8 days</a:t>
                      </a:r>
                      <a:endParaRPr lang="en-US" sz="1400" dirty="0">
                        <a:effectLst/>
                        <a:latin typeface="Times New Roman" panose="02020603050405020304" pitchFamily="18" charset="0"/>
                        <a:ea typeface="Calibri" panose="020F0502020204030204" pitchFamily="34" charset="0"/>
                      </a:endParaRPr>
                    </a:p>
                  </a:txBody>
                  <a:tcPr marL="0" marR="0" marT="0" marB="0" anchor="ctr"/>
                </a:tc>
                <a:extLst>
                  <a:ext uri="{0D108BD9-81ED-4DB2-BD59-A6C34878D82A}">
                    <a16:rowId xmlns:a16="http://schemas.microsoft.com/office/drawing/2014/main" val="3884368875"/>
                  </a:ext>
                </a:extLst>
              </a:tr>
              <a:tr h="442773">
                <a:tc>
                  <a:txBody>
                    <a:bodyPr/>
                    <a:lstStyle/>
                    <a:p>
                      <a:pPr marL="0" marR="0">
                        <a:spcBef>
                          <a:spcPts val="0"/>
                        </a:spcBef>
                        <a:spcAft>
                          <a:spcPts val="0"/>
                        </a:spcAft>
                      </a:pPr>
                      <a:r>
                        <a:rPr lang="en-US" sz="1200">
                          <a:effectLst/>
                        </a:rPr>
                        <a:t>Glen [2020]</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Pond liner in experimental room</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Four persons marching for &lt;2 min</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1</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CeO</a:t>
                      </a:r>
                      <a:r>
                        <a:rPr lang="en-US" sz="1200" baseline="30000">
                          <a:effectLst/>
                        </a:rPr>
                        <a:t>2</a:t>
                      </a:r>
                      <a:r>
                        <a:rPr lang="en-US" sz="1200">
                          <a:effectLst/>
                        </a:rPr>
                        <a:t> (7.65)</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 </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18x18 inch</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103 (@5 L/min)</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400" dirty="0">
                          <a:effectLst/>
                        </a:rPr>
                        <a:t>3.4x10</a:t>
                      </a:r>
                      <a:r>
                        <a:rPr lang="en-US" sz="1400" baseline="30000" dirty="0">
                          <a:effectLst/>
                        </a:rPr>
                        <a:t>-4</a:t>
                      </a:r>
                      <a:r>
                        <a:rPr lang="en-US" sz="1400" dirty="0">
                          <a:effectLst/>
                        </a:rPr>
                        <a:t> @ 16h</a:t>
                      </a:r>
                      <a:endParaRPr lang="en-US" sz="1400" dirty="0">
                        <a:effectLst/>
                        <a:latin typeface="Times New Roman" panose="02020603050405020304" pitchFamily="18" charset="0"/>
                        <a:ea typeface="Calibri" panose="020F0502020204030204" pitchFamily="34" charset="0"/>
                      </a:endParaRPr>
                    </a:p>
                  </a:txBody>
                  <a:tcPr marL="0" marR="0" marT="0" marB="0" anchor="ctr"/>
                </a:tc>
                <a:extLst>
                  <a:ext uri="{0D108BD9-81ED-4DB2-BD59-A6C34878D82A}">
                    <a16:rowId xmlns:a16="http://schemas.microsoft.com/office/drawing/2014/main" val="1938960600"/>
                  </a:ext>
                </a:extLst>
              </a:tr>
              <a:tr h="442773">
                <a:tc>
                  <a:txBody>
                    <a:bodyPr/>
                    <a:lstStyle/>
                    <a:p>
                      <a:pPr marL="0" marR="0">
                        <a:spcBef>
                          <a:spcPts val="0"/>
                        </a:spcBef>
                        <a:spcAft>
                          <a:spcPts val="0"/>
                        </a:spcAft>
                      </a:pPr>
                      <a:r>
                        <a:rPr lang="en-US" sz="1200">
                          <a:effectLst/>
                        </a:rPr>
                        <a:t>Buttner [2020]</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Vinyl tile in experimental room</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Walking for 1 min</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1.8–3.5</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P. chrysogenum spores (~1)</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10</a:t>
                      </a:r>
                      <a:r>
                        <a:rPr lang="en-US" sz="1200" baseline="30000">
                          <a:effectLst/>
                        </a:rPr>
                        <a:t>6</a:t>
                      </a:r>
                      <a:r>
                        <a:rPr lang="en-US" sz="1200">
                          <a:effectLst/>
                        </a:rPr>
                        <a:t> CFU/m</a:t>
                      </a:r>
                      <a:r>
                        <a:rPr lang="en-US" sz="1200" baseline="30000">
                          <a:effectLst/>
                        </a:rPr>
                        <a:t>2</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16</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0.00004</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35.2 (sampled each minute)</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400" dirty="0">
                          <a:effectLst/>
                        </a:rPr>
                        <a:t>1.8x10</a:t>
                      </a:r>
                      <a:r>
                        <a:rPr lang="en-US" sz="1400" baseline="30000" dirty="0">
                          <a:effectLst/>
                        </a:rPr>
                        <a:t>-5</a:t>
                      </a:r>
                      <a:endParaRPr lang="en-US" sz="1400" dirty="0">
                        <a:effectLst/>
                        <a:latin typeface="Times New Roman" panose="02020603050405020304" pitchFamily="18" charset="0"/>
                        <a:ea typeface="Calibri" panose="020F0502020204030204" pitchFamily="34" charset="0"/>
                      </a:endParaRPr>
                    </a:p>
                  </a:txBody>
                  <a:tcPr marL="0" marR="0" marT="0" marB="0" anchor="ctr"/>
                </a:tc>
                <a:extLst>
                  <a:ext uri="{0D108BD9-81ED-4DB2-BD59-A6C34878D82A}">
                    <a16:rowId xmlns:a16="http://schemas.microsoft.com/office/drawing/2014/main" val="3306052221"/>
                  </a:ext>
                </a:extLst>
              </a:tr>
              <a:tr h="590364">
                <a:tc>
                  <a:txBody>
                    <a:bodyPr/>
                    <a:lstStyle/>
                    <a:p>
                      <a:pPr marL="0" marR="0">
                        <a:spcBef>
                          <a:spcPts val="0"/>
                        </a:spcBef>
                        <a:spcAft>
                          <a:spcPts val="0"/>
                        </a:spcAft>
                      </a:pPr>
                      <a:r>
                        <a:rPr lang="en-US" sz="1200">
                          <a:effectLst/>
                        </a:rPr>
                        <a:t>Karlsson [1996]</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Unspecified flooring in experimental room</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1 person working at a large table for 1-h</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6x4</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Pollen (1)</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2.6x10</a:t>
                      </a:r>
                      <a:r>
                        <a:rPr lang="en-US" sz="1200" baseline="30000">
                          <a:effectLst/>
                        </a:rPr>
                        <a:t>7</a:t>
                      </a:r>
                      <a:r>
                        <a:rPr lang="en-US" sz="1200">
                          <a:effectLst/>
                        </a:rPr>
                        <a:t> /m</a:t>
                      </a:r>
                      <a:r>
                        <a:rPr lang="en-US" sz="1200" baseline="30000">
                          <a:effectLst/>
                        </a:rPr>
                        <a:t>2</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8.75</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2x10</a:t>
                      </a:r>
                      <a:r>
                        <a:rPr lang="en-US" sz="1200" baseline="30000">
                          <a:effectLst/>
                        </a:rPr>
                        <a:t>5</a:t>
                      </a:r>
                      <a:r>
                        <a:rPr lang="en-US" sz="1200">
                          <a:effectLst/>
                        </a:rPr>
                        <a:t>/m</a:t>
                      </a:r>
                      <a:r>
                        <a:rPr lang="en-US" sz="1200" baseline="30000">
                          <a:effectLst/>
                        </a:rPr>
                        <a:t>3</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endParaRPr lang="en-US" sz="1200">
                        <a:effectLst/>
                        <a:latin typeface="Times New Roman" panose="02020603050405020304" pitchFamily="18" charset="0"/>
                      </a:endParaRPr>
                    </a:p>
                  </a:txBody>
                  <a:tcPr marL="0" marR="0" marT="0" marB="0" anchor="ctr"/>
                </a:tc>
                <a:tc>
                  <a:txBody>
                    <a:bodyPr/>
                    <a:lstStyle/>
                    <a:p>
                      <a:pPr marL="0" marR="0" algn="ctr">
                        <a:spcBef>
                          <a:spcPts val="0"/>
                        </a:spcBef>
                        <a:spcAft>
                          <a:spcPts val="0"/>
                        </a:spcAft>
                      </a:pPr>
                      <a:r>
                        <a:rPr lang="en-US" sz="1400" dirty="0">
                          <a:effectLst/>
                        </a:rPr>
                        <a:t>7.7x10</a:t>
                      </a:r>
                      <a:r>
                        <a:rPr lang="en-US" sz="1400" baseline="30000" dirty="0">
                          <a:effectLst/>
                        </a:rPr>
                        <a:t>-3</a:t>
                      </a:r>
                      <a:endParaRPr lang="en-US" sz="1400" dirty="0">
                        <a:effectLst/>
                        <a:latin typeface="Times New Roman" panose="02020603050405020304" pitchFamily="18" charset="0"/>
                        <a:ea typeface="Calibri" panose="020F0502020204030204" pitchFamily="34" charset="0"/>
                      </a:endParaRPr>
                    </a:p>
                  </a:txBody>
                  <a:tcPr marL="0" marR="0" marT="0" marB="0" anchor="ctr"/>
                </a:tc>
                <a:extLst>
                  <a:ext uri="{0D108BD9-81ED-4DB2-BD59-A6C34878D82A}">
                    <a16:rowId xmlns:a16="http://schemas.microsoft.com/office/drawing/2014/main" val="1872954134"/>
                  </a:ext>
                </a:extLst>
              </a:tr>
              <a:tr h="442773">
                <a:tc>
                  <a:txBody>
                    <a:bodyPr/>
                    <a:lstStyle/>
                    <a:p>
                      <a:pPr marL="0" marR="0">
                        <a:spcBef>
                          <a:spcPts val="0"/>
                        </a:spcBef>
                        <a:spcAft>
                          <a:spcPts val="0"/>
                        </a:spcAft>
                      </a:pPr>
                      <a:r>
                        <a:rPr lang="en-US" sz="1200">
                          <a:effectLst/>
                        </a:rPr>
                        <a:t>Hambreaaus [1978]</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Vinyl floor in hospital</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4 persons walking for 30 min</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endParaRPr lang="en-US" sz="1200">
                        <a:effectLst/>
                        <a:latin typeface="Times New Roman" panose="02020603050405020304" pitchFamily="18" charset="0"/>
                      </a:endParaRPr>
                    </a:p>
                  </a:txBody>
                  <a:tcPr marL="0" marR="0" marT="0" marB="0" anchor="ctr"/>
                </a:tc>
                <a:tc>
                  <a:txBody>
                    <a:bodyPr/>
                    <a:lstStyle/>
                    <a:p>
                      <a:pPr marL="0" marR="0" algn="ctr">
                        <a:spcBef>
                          <a:spcPts val="0"/>
                        </a:spcBef>
                        <a:spcAft>
                          <a:spcPts val="0"/>
                        </a:spcAft>
                      </a:pPr>
                      <a:r>
                        <a:rPr lang="en-US" sz="1200">
                          <a:effectLst/>
                        </a:rPr>
                        <a:t>Staphylococcus aureus (1)</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3.4x10</a:t>
                      </a:r>
                      <a:r>
                        <a:rPr lang="en-US" sz="1200" baseline="30000">
                          <a:effectLst/>
                        </a:rPr>
                        <a:t>4</a:t>
                      </a:r>
                      <a:r>
                        <a:rPr lang="en-US" sz="1200">
                          <a:effectLst/>
                        </a:rPr>
                        <a:t> CFU/m</a:t>
                      </a:r>
                      <a:r>
                        <a:rPr lang="en-US" sz="1200" baseline="30000">
                          <a:effectLst/>
                        </a:rPr>
                        <a:t>2</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35</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89.2 CFU/m</a:t>
                      </a:r>
                      <a:r>
                        <a:rPr lang="en-US" sz="1200" baseline="30000">
                          <a:effectLst/>
                        </a:rPr>
                        <a:t>3</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H=3.2m</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400" dirty="0">
                          <a:effectLst/>
                        </a:rPr>
                        <a:t>3.5 x10</a:t>
                      </a:r>
                      <a:r>
                        <a:rPr lang="en-US" sz="1400" baseline="30000" dirty="0">
                          <a:effectLst/>
                        </a:rPr>
                        <a:t>-3</a:t>
                      </a:r>
                      <a:r>
                        <a:rPr lang="en-US" sz="1400" dirty="0">
                          <a:effectLst/>
                        </a:rPr>
                        <a:t> (mean of 7-10 trials)</a:t>
                      </a:r>
                      <a:endParaRPr lang="en-US" sz="1400" dirty="0">
                        <a:effectLst/>
                        <a:latin typeface="Times New Roman" panose="02020603050405020304" pitchFamily="18" charset="0"/>
                        <a:ea typeface="Calibri" panose="020F0502020204030204" pitchFamily="34" charset="0"/>
                      </a:endParaRPr>
                    </a:p>
                  </a:txBody>
                  <a:tcPr marL="0" marR="0" marT="0" marB="0" anchor="ctr"/>
                </a:tc>
                <a:extLst>
                  <a:ext uri="{0D108BD9-81ED-4DB2-BD59-A6C34878D82A}">
                    <a16:rowId xmlns:a16="http://schemas.microsoft.com/office/drawing/2014/main" val="519129887"/>
                  </a:ext>
                </a:extLst>
              </a:tr>
              <a:tr h="590364">
                <a:tc>
                  <a:txBody>
                    <a:bodyPr/>
                    <a:lstStyle/>
                    <a:p>
                      <a:pPr marL="0" marR="0">
                        <a:spcBef>
                          <a:spcPts val="0"/>
                        </a:spcBef>
                        <a:spcAft>
                          <a:spcPts val="0"/>
                        </a:spcAft>
                      </a:pPr>
                      <a:r>
                        <a:rPr lang="en-US" sz="1200">
                          <a:effectLst/>
                        </a:rPr>
                        <a:t>Shaughnessy</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Vinyl tile in school and experimental room chamber</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10 min of walking (~105 steps/min) with the ceiling fans set on low</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0.8-1.5</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School dust</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18</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3.721</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9.5x10</a:t>
                      </a:r>
                      <a:r>
                        <a:rPr lang="en-US" sz="1200" baseline="30000">
                          <a:effectLst/>
                        </a:rPr>
                        <a:t>-3 </a:t>
                      </a:r>
                      <a:r>
                        <a:rPr lang="en-US" sz="1200">
                          <a:effectLst/>
                        </a:rPr>
                        <a:t>min</a:t>
                      </a:r>
                      <a:r>
                        <a:rPr lang="en-US" sz="1200" baseline="30000">
                          <a:effectLst/>
                        </a:rPr>
                        <a:t>-1</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7.92 (for 10 min)</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400" dirty="0">
                          <a:effectLst/>
                        </a:rPr>
                        <a:t>4.5x10</a:t>
                      </a:r>
                      <a:r>
                        <a:rPr lang="en-US" sz="1400" baseline="30000" dirty="0">
                          <a:effectLst/>
                        </a:rPr>
                        <a:t>-2</a:t>
                      </a:r>
                      <a:endParaRPr lang="en-US" sz="1400" dirty="0">
                        <a:effectLst/>
                        <a:latin typeface="Times New Roman" panose="02020603050405020304" pitchFamily="18" charset="0"/>
                        <a:ea typeface="Calibri" panose="020F0502020204030204" pitchFamily="34" charset="0"/>
                      </a:endParaRPr>
                    </a:p>
                  </a:txBody>
                  <a:tcPr marL="0" marR="0" marT="0" marB="0" anchor="ctr"/>
                </a:tc>
                <a:extLst>
                  <a:ext uri="{0D108BD9-81ED-4DB2-BD59-A6C34878D82A}">
                    <a16:rowId xmlns:a16="http://schemas.microsoft.com/office/drawing/2014/main" val="3969004535"/>
                  </a:ext>
                </a:extLst>
              </a:tr>
              <a:tr h="442773">
                <a:tc>
                  <a:txBody>
                    <a:bodyPr/>
                    <a:lstStyle/>
                    <a:p>
                      <a:pPr marL="0" marR="0">
                        <a:spcBef>
                          <a:spcPts val="0"/>
                        </a:spcBef>
                        <a:spcAft>
                          <a:spcPts val="0"/>
                        </a:spcAft>
                      </a:pPr>
                      <a:r>
                        <a:rPr lang="en-US" sz="1200">
                          <a:effectLst/>
                        </a:rPr>
                        <a:t>Lai [2017]</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Tile in experimental room</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spcBef>
                          <a:spcPts val="0"/>
                        </a:spcBef>
                        <a:spcAft>
                          <a:spcPts val="0"/>
                        </a:spcAft>
                      </a:pPr>
                      <a:r>
                        <a:rPr lang="en-US" sz="1200">
                          <a:effectLst/>
                        </a:rPr>
                        <a:t>One person “40 steps/minute for 1.5 min”</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0.9-9</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Ultrafine test dust</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8</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endParaRPr lang="en-US" sz="1200">
                        <a:effectLst/>
                        <a:latin typeface="Times New Roman" panose="02020603050405020304" pitchFamily="18" charset="0"/>
                      </a:endParaRPr>
                    </a:p>
                  </a:txBody>
                  <a:tcPr marL="0" marR="0" marT="0" marB="0" anchor="ctr"/>
                </a:tc>
                <a:tc>
                  <a:txBody>
                    <a:bodyPr/>
                    <a:lstStyle/>
                    <a:p>
                      <a:pPr marL="0" marR="0" algn="ctr">
                        <a:spcBef>
                          <a:spcPts val="0"/>
                        </a:spcBef>
                        <a:spcAft>
                          <a:spcPts val="0"/>
                        </a:spcAft>
                      </a:pPr>
                      <a:r>
                        <a:rPr lang="en-US" sz="1200">
                          <a:effectLst/>
                        </a:rPr>
                        <a:t>6x10</a:t>
                      </a:r>
                      <a:r>
                        <a:rPr lang="en-US" sz="1200" baseline="30000">
                          <a:effectLst/>
                        </a:rPr>
                        <a:t>-4</a:t>
                      </a:r>
                      <a:r>
                        <a:rPr lang="en-US" sz="1200">
                          <a:effectLst/>
                        </a:rPr>
                        <a:t> (0.9 μm); 6x10</a:t>
                      </a:r>
                      <a:r>
                        <a:rPr lang="en-US" sz="1200" baseline="30000">
                          <a:effectLst/>
                        </a:rPr>
                        <a:t>-2</a:t>
                      </a:r>
                      <a:r>
                        <a:rPr lang="en-US" sz="1200">
                          <a:effectLst/>
                        </a:rPr>
                        <a:t> (9 μm)</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200">
                          <a:effectLst/>
                        </a:rPr>
                        <a:t>0.125</a:t>
                      </a:r>
                      <a:endParaRPr lang="en-US" sz="1400">
                        <a:effectLst/>
                        <a:latin typeface="Times New Roman" panose="02020603050405020304" pitchFamily="18" charset="0"/>
                        <a:ea typeface="Calibri" panose="020F0502020204030204" pitchFamily="34" charset="0"/>
                      </a:endParaRPr>
                    </a:p>
                  </a:txBody>
                  <a:tcPr marL="0" marR="0" marT="0" marB="0" anchor="ctr"/>
                </a:tc>
                <a:tc>
                  <a:txBody>
                    <a:bodyPr/>
                    <a:lstStyle/>
                    <a:p>
                      <a:pPr marL="0" marR="0" algn="ctr">
                        <a:spcBef>
                          <a:spcPts val="0"/>
                        </a:spcBef>
                        <a:spcAft>
                          <a:spcPts val="0"/>
                        </a:spcAft>
                      </a:pPr>
                      <a:r>
                        <a:rPr lang="en-US" sz="1400" dirty="0">
                          <a:effectLst/>
                        </a:rPr>
                        <a:t>1.2x10</a:t>
                      </a:r>
                      <a:r>
                        <a:rPr lang="en-US" sz="1400" baseline="30000" dirty="0">
                          <a:effectLst/>
                        </a:rPr>
                        <a:t>-3</a:t>
                      </a:r>
                      <a:r>
                        <a:rPr lang="en-US" sz="1400" dirty="0">
                          <a:effectLst/>
                        </a:rPr>
                        <a:t> </a:t>
                      </a:r>
                      <a:r>
                        <a:rPr lang="en-US" sz="1200" dirty="0">
                          <a:effectLst/>
                        </a:rPr>
                        <a:t>(0.9 μm)</a:t>
                      </a:r>
                      <a:r>
                        <a:rPr lang="en-US" sz="1400" dirty="0">
                          <a:effectLst/>
                        </a:rPr>
                        <a:t>; 1.2x10</a:t>
                      </a:r>
                      <a:r>
                        <a:rPr lang="en-US" sz="1400" baseline="30000" dirty="0">
                          <a:effectLst/>
                        </a:rPr>
                        <a:t>-1</a:t>
                      </a:r>
                      <a:r>
                        <a:rPr lang="en-US" sz="1400" dirty="0">
                          <a:effectLst/>
                        </a:rPr>
                        <a:t> </a:t>
                      </a:r>
                      <a:r>
                        <a:rPr lang="en-US" sz="1200" dirty="0">
                          <a:effectLst/>
                        </a:rPr>
                        <a:t>(9 μm)</a:t>
                      </a:r>
                      <a:endParaRPr lang="en-US" sz="1400" dirty="0">
                        <a:effectLst/>
                        <a:latin typeface="Times New Roman" panose="02020603050405020304" pitchFamily="18" charset="0"/>
                        <a:ea typeface="Calibri" panose="020F0502020204030204" pitchFamily="34" charset="0"/>
                      </a:endParaRPr>
                    </a:p>
                  </a:txBody>
                  <a:tcPr marL="0" marR="0" marT="0" marB="0" anchor="ctr"/>
                </a:tc>
                <a:extLst>
                  <a:ext uri="{0D108BD9-81ED-4DB2-BD59-A6C34878D82A}">
                    <a16:rowId xmlns:a16="http://schemas.microsoft.com/office/drawing/2014/main" val="3225419065"/>
                  </a:ext>
                </a:extLst>
              </a:tr>
            </a:tbl>
          </a:graphicData>
        </a:graphic>
      </p:graphicFrame>
    </p:spTree>
    <p:extLst>
      <p:ext uri="{BB962C8B-B14F-4D97-AF65-F5344CB8AC3E}">
        <p14:creationId xmlns:p14="http://schemas.microsoft.com/office/powerpoint/2010/main" val="1871347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C18C7-49B1-96F4-11E3-93982F9898C4}"/>
              </a:ext>
            </a:extLst>
          </p:cNvPr>
          <p:cNvSpPr>
            <a:spLocks noGrp="1"/>
          </p:cNvSpPr>
          <p:nvPr>
            <p:ph type="title"/>
          </p:nvPr>
        </p:nvSpPr>
        <p:spPr>
          <a:xfrm>
            <a:off x="658445" y="201411"/>
            <a:ext cx="11163868" cy="1119420"/>
          </a:xfrm>
        </p:spPr>
        <p:txBody>
          <a:bodyPr/>
          <a:lstStyle/>
          <a:p>
            <a:r>
              <a:rPr lang="en-US" sz="2400" dirty="0">
                <a:effectLst/>
                <a:latin typeface="Garamond" panose="02020404030301010803" pitchFamily="18" charset="0"/>
                <a:ea typeface="Calibri" panose="020F0502020204030204" pitchFamily="34" charset="0"/>
                <a:cs typeface="Times New Roman" panose="02020603050405020304" pitchFamily="18" charset="0"/>
              </a:rPr>
              <a:t>Recommended resuspension factors S</a:t>
            </a:r>
            <a:r>
              <a:rPr lang="en-US" sz="2400" baseline="-25000" dirty="0">
                <a:effectLst/>
                <a:latin typeface="Garamond" panose="02020404030301010803" pitchFamily="18" charset="0"/>
                <a:ea typeface="Calibri" panose="020F0502020204030204" pitchFamily="34" charset="0"/>
                <a:cs typeface="Times New Roman" panose="02020603050405020304" pitchFamily="18" charset="0"/>
              </a:rPr>
              <a:t>f</a:t>
            </a:r>
            <a:r>
              <a:rPr lang="en-US" sz="2400" dirty="0">
                <a:effectLst/>
                <a:latin typeface="Garamond" panose="02020404030301010803" pitchFamily="18" charset="0"/>
                <a:ea typeface="Calibri" panose="020F0502020204030204" pitchFamily="34" charset="0"/>
                <a:cs typeface="Times New Roman" panose="02020603050405020304" pitchFamily="18" charset="0"/>
              </a:rPr>
              <a:t> for specific conditions for vehicle and pedestrian traffic. </a:t>
            </a:r>
            <a:r>
              <a:rPr lang="en-US" sz="2400" cap="none" dirty="0">
                <a:effectLst/>
                <a:latin typeface="Garamond" panose="02020404030301010803" pitchFamily="18" charset="0"/>
                <a:ea typeface="Calibri" panose="020F0502020204030204" pitchFamily="34" charset="0"/>
                <a:cs typeface="Times New Roman" panose="02020603050405020304" pitchFamily="18" charset="0"/>
              </a:rPr>
              <a:t>“Fresh” refers to contamination that has not experienced any prior pedestrian or vehicle disturbance</a:t>
            </a:r>
            <a:endParaRPr lang="en-US" sz="4400" dirty="0"/>
          </a:p>
        </p:txBody>
      </p:sp>
      <p:sp>
        <p:nvSpPr>
          <p:cNvPr id="4" name="Slide Number Placeholder 3">
            <a:extLst>
              <a:ext uri="{FF2B5EF4-FFF2-40B4-BE49-F238E27FC236}">
                <a16:creationId xmlns:a16="http://schemas.microsoft.com/office/drawing/2014/main" id="{EBC86023-A09C-7102-C5F7-B7522AEAAF60}"/>
              </a:ext>
            </a:extLst>
          </p:cNvPr>
          <p:cNvSpPr>
            <a:spLocks noGrp="1"/>
          </p:cNvSpPr>
          <p:nvPr>
            <p:ph type="sldNum" sz="quarter" idx="12"/>
          </p:nvPr>
        </p:nvSpPr>
        <p:spPr/>
        <p:txBody>
          <a:bodyPr/>
          <a:lstStyle/>
          <a:p>
            <a:pPr>
              <a:defRPr/>
            </a:pPr>
            <a:fld id="{38135F44-31E7-46F3-908B-E3A9EDDACA54}" type="slidenum">
              <a:rPr lang="en-US" altLang="en-US" smtClean="0"/>
              <a:pPr>
                <a:defRPr/>
              </a:pPr>
              <a:t>11</a:t>
            </a:fld>
            <a:endParaRPr lang="en-US" altLang="en-US"/>
          </a:p>
        </p:txBody>
      </p:sp>
      <p:graphicFrame>
        <p:nvGraphicFramePr>
          <p:cNvPr id="3" name="Table 2">
            <a:extLst>
              <a:ext uri="{FF2B5EF4-FFF2-40B4-BE49-F238E27FC236}">
                <a16:creationId xmlns:a16="http://schemas.microsoft.com/office/drawing/2014/main" id="{E4B6100A-4FA2-46B4-A8CD-B520D361D063}"/>
              </a:ext>
            </a:extLst>
          </p:cNvPr>
          <p:cNvGraphicFramePr>
            <a:graphicFrameLocks noGrp="1"/>
          </p:cNvGraphicFramePr>
          <p:nvPr>
            <p:extLst>
              <p:ext uri="{D42A27DB-BD31-4B8C-83A1-F6EECF244321}">
                <p14:modId xmlns:p14="http://schemas.microsoft.com/office/powerpoint/2010/main" val="723707139"/>
              </p:ext>
            </p:extLst>
          </p:nvPr>
        </p:nvGraphicFramePr>
        <p:xfrm>
          <a:off x="545102" y="1449090"/>
          <a:ext cx="11466084" cy="3735090"/>
        </p:xfrm>
        <a:graphic>
          <a:graphicData uri="http://schemas.openxmlformats.org/drawingml/2006/table">
            <a:tbl>
              <a:tblPr firstRow="1" firstCol="1" bandRow="1">
                <a:tableStyleId>{5C22544A-7EE6-4342-B048-85BDC9FD1C3A}</a:tableStyleId>
              </a:tblPr>
              <a:tblGrid>
                <a:gridCol w="1262321">
                  <a:extLst>
                    <a:ext uri="{9D8B030D-6E8A-4147-A177-3AD203B41FA5}">
                      <a16:colId xmlns:a16="http://schemas.microsoft.com/office/drawing/2014/main" val="1359507917"/>
                    </a:ext>
                  </a:extLst>
                </a:gridCol>
                <a:gridCol w="1471540">
                  <a:extLst>
                    <a:ext uri="{9D8B030D-6E8A-4147-A177-3AD203B41FA5}">
                      <a16:colId xmlns:a16="http://schemas.microsoft.com/office/drawing/2014/main" val="428235443"/>
                    </a:ext>
                  </a:extLst>
                </a:gridCol>
                <a:gridCol w="3893325">
                  <a:extLst>
                    <a:ext uri="{9D8B030D-6E8A-4147-A177-3AD203B41FA5}">
                      <a16:colId xmlns:a16="http://schemas.microsoft.com/office/drawing/2014/main" val="165313764"/>
                    </a:ext>
                  </a:extLst>
                </a:gridCol>
                <a:gridCol w="1757900">
                  <a:extLst>
                    <a:ext uri="{9D8B030D-6E8A-4147-A177-3AD203B41FA5}">
                      <a16:colId xmlns:a16="http://schemas.microsoft.com/office/drawing/2014/main" val="676425927"/>
                    </a:ext>
                  </a:extLst>
                </a:gridCol>
                <a:gridCol w="1187516">
                  <a:extLst>
                    <a:ext uri="{9D8B030D-6E8A-4147-A177-3AD203B41FA5}">
                      <a16:colId xmlns:a16="http://schemas.microsoft.com/office/drawing/2014/main" val="667182583"/>
                    </a:ext>
                  </a:extLst>
                </a:gridCol>
                <a:gridCol w="1893482">
                  <a:extLst>
                    <a:ext uri="{9D8B030D-6E8A-4147-A177-3AD203B41FA5}">
                      <a16:colId xmlns:a16="http://schemas.microsoft.com/office/drawing/2014/main" val="1276187488"/>
                    </a:ext>
                  </a:extLst>
                </a:gridCol>
              </a:tblGrid>
              <a:tr h="1167216">
                <a:tc>
                  <a:txBody>
                    <a:bodyPr/>
                    <a:lstStyle/>
                    <a:p>
                      <a:pPr marL="0" marR="0" algn="ctr">
                        <a:spcBef>
                          <a:spcPts val="0"/>
                        </a:spcBef>
                        <a:spcAft>
                          <a:spcPts val="0"/>
                        </a:spcAft>
                      </a:pPr>
                      <a:r>
                        <a:rPr lang="en-US" sz="1500">
                          <a:effectLst/>
                        </a:rPr>
                        <a:t>Condition #</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500">
                          <a:effectLst/>
                        </a:rPr>
                        <a:t>Disturbance type</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500" dirty="0">
                          <a:effectLst/>
                        </a:rPr>
                        <a:t>Condition for Use</a:t>
                      </a:r>
                      <a:endParaRPr lang="en-US" sz="1600" dirty="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500">
                          <a:effectLst/>
                        </a:rPr>
                        <a:t>Recommended Resuspension Factor (m</a:t>
                      </a:r>
                      <a:r>
                        <a:rPr lang="en-US" sz="1500" baseline="30000">
                          <a:effectLst/>
                        </a:rPr>
                        <a:t>-1</a:t>
                      </a:r>
                      <a:r>
                        <a:rPr lang="en-US" sz="1500">
                          <a:effectLst/>
                        </a:rPr>
                        <a:t>)</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500" dirty="0">
                          <a:effectLst/>
                        </a:rPr>
                        <a:t>Mean value  (m</a:t>
                      </a:r>
                      <a:r>
                        <a:rPr lang="en-US" sz="1500" baseline="30000" dirty="0">
                          <a:effectLst/>
                        </a:rPr>
                        <a:t>-1</a:t>
                      </a:r>
                      <a:r>
                        <a:rPr lang="en-US" sz="1500" dirty="0">
                          <a:effectLst/>
                        </a:rPr>
                        <a:t>)</a:t>
                      </a:r>
                      <a:endParaRPr lang="en-US" sz="1600" dirty="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500">
                          <a:effectLst/>
                        </a:rPr>
                        <a:t>Associated time t (d) and multiplication factor M for Eqn. 15</a:t>
                      </a:r>
                      <a:endParaRPr lang="en-US" sz="1600">
                        <a:effectLst/>
                        <a:latin typeface="Times New Roman" panose="02020603050405020304" pitchFamily="18" charset="0"/>
                        <a:ea typeface="Calibri" panose="020F0502020204030204" pitchFamily="34" charset="0"/>
                      </a:endParaRPr>
                    </a:p>
                  </a:txBody>
                  <a:tcPr marL="92562" marR="92562" marT="0" marB="0" anchor="ctr"/>
                </a:tc>
                <a:extLst>
                  <a:ext uri="{0D108BD9-81ED-4DB2-BD59-A6C34878D82A}">
                    <a16:rowId xmlns:a16="http://schemas.microsoft.com/office/drawing/2014/main" val="2345901708"/>
                  </a:ext>
                </a:extLst>
              </a:tr>
              <a:tr h="466886">
                <a:tc>
                  <a:txBody>
                    <a:bodyPr/>
                    <a:lstStyle/>
                    <a:p>
                      <a:pPr marL="0" marR="0" algn="ctr">
                        <a:spcBef>
                          <a:spcPts val="0"/>
                        </a:spcBef>
                        <a:spcAft>
                          <a:spcPts val="0"/>
                        </a:spcAft>
                      </a:pPr>
                      <a:r>
                        <a:rPr lang="en-US" sz="1500">
                          <a:effectLst/>
                        </a:rPr>
                        <a:t>1</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Vehicle</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Fresh contamination from 0-4 days</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2.7x10</a:t>
                      </a:r>
                      <a:r>
                        <a:rPr lang="en-US" sz="1600" baseline="30000">
                          <a:effectLst/>
                        </a:rPr>
                        <a:t>-3</a:t>
                      </a:r>
                      <a:r>
                        <a:rPr lang="en-US" sz="1600">
                          <a:effectLst/>
                        </a:rPr>
                        <a:t>-4.5x10</a:t>
                      </a:r>
                      <a:r>
                        <a:rPr lang="en-US" sz="1600" baseline="30000">
                          <a:effectLst/>
                        </a:rPr>
                        <a:t>-3</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3.2x10</a:t>
                      </a:r>
                      <a:r>
                        <a:rPr lang="en-US" sz="1600" baseline="30000">
                          <a:effectLst/>
                        </a:rPr>
                        <a:t>-3</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t=1, M=110-430</a:t>
                      </a:r>
                      <a:endParaRPr lang="en-US" sz="1600">
                        <a:effectLst/>
                        <a:latin typeface="Times New Roman" panose="02020603050405020304" pitchFamily="18" charset="0"/>
                        <a:ea typeface="Calibri" panose="020F0502020204030204" pitchFamily="34" charset="0"/>
                      </a:endParaRPr>
                    </a:p>
                  </a:txBody>
                  <a:tcPr marL="92562" marR="92562" marT="0" marB="0" anchor="ctr"/>
                </a:tc>
                <a:extLst>
                  <a:ext uri="{0D108BD9-81ED-4DB2-BD59-A6C34878D82A}">
                    <a16:rowId xmlns:a16="http://schemas.microsoft.com/office/drawing/2014/main" val="3782265207"/>
                  </a:ext>
                </a:extLst>
              </a:tr>
              <a:tr h="466886">
                <a:tc>
                  <a:txBody>
                    <a:bodyPr/>
                    <a:lstStyle/>
                    <a:p>
                      <a:pPr marL="0" marR="0" algn="ctr">
                        <a:spcBef>
                          <a:spcPts val="0"/>
                        </a:spcBef>
                        <a:spcAft>
                          <a:spcPts val="0"/>
                        </a:spcAft>
                      </a:pPr>
                      <a:r>
                        <a:rPr lang="en-US" sz="1500">
                          <a:effectLst/>
                        </a:rPr>
                        <a:t>2</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Vehicle</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After many vehicle passes* </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1x10</a:t>
                      </a:r>
                      <a:r>
                        <a:rPr lang="en-US" sz="1600" baseline="30000">
                          <a:effectLst/>
                        </a:rPr>
                        <a:t>-4</a:t>
                      </a:r>
                      <a:r>
                        <a:rPr lang="en-US" sz="1600">
                          <a:effectLst/>
                        </a:rPr>
                        <a:t>-4x10</a:t>
                      </a:r>
                      <a:r>
                        <a:rPr lang="en-US" sz="1600" baseline="30000">
                          <a:effectLst/>
                        </a:rPr>
                        <a:t>-4</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3.2x10</a:t>
                      </a:r>
                      <a:r>
                        <a:rPr lang="en-US" sz="1600" baseline="30000">
                          <a:effectLst/>
                        </a:rPr>
                        <a:t>-4</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t=1, M=11-43</a:t>
                      </a:r>
                      <a:endParaRPr lang="en-US" sz="1600">
                        <a:effectLst/>
                        <a:latin typeface="Times New Roman" panose="02020603050405020304" pitchFamily="18" charset="0"/>
                        <a:ea typeface="Calibri" panose="020F0502020204030204" pitchFamily="34" charset="0"/>
                      </a:endParaRPr>
                    </a:p>
                  </a:txBody>
                  <a:tcPr marL="92562" marR="92562" marT="0" marB="0" anchor="ctr"/>
                </a:tc>
                <a:extLst>
                  <a:ext uri="{0D108BD9-81ED-4DB2-BD59-A6C34878D82A}">
                    <a16:rowId xmlns:a16="http://schemas.microsoft.com/office/drawing/2014/main" val="2203016553"/>
                  </a:ext>
                </a:extLst>
              </a:tr>
              <a:tr h="466886">
                <a:tc>
                  <a:txBody>
                    <a:bodyPr/>
                    <a:lstStyle/>
                    <a:p>
                      <a:pPr marL="0" marR="0" algn="ctr">
                        <a:spcBef>
                          <a:spcPts val="0"/>
                        </a:spcBef>
                        <a:spcAft>
                          <a:spcPts val="0"/>
                        </a:spcAft>
                      </a:pPr>
                      <a:r>
                        <a:rPr lang="en-US" sz="1500">
                          <a:effectLst/>
                        </a:rPr>
                        <a:t>3</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Vehicle</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Fresh contamination 4-30 days</a:t>
                      </a:r>
                      <a:r>
                        <a:rPr lang="en-US" sz="1600" baseline="30000">
                          <a:effectLst/>
                        </a:rPr>
                        <a:t>†</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2x10</a:t>
                      </a:r>
                      <a:r>
                        <a:rPr lang="en-US" sz="1600" baseline="30000">
                          <a:effectLst/>
                        </a:rPr>
                        <a:t>-5</a:t>
                      </a:r>
                      <a:r>
                        <a:rPr lang="en-US" sz="1600">
                          <a:effectLst/>
                        </a:rPr>
                        <a:t>-2x10</a:t>
                      </a:r>
                      <a:r>
                        <a:rPr lang="en-US" sz="1600" baseline="30000">
                          <a:effectLst/>
                        </a:rPr>
                        <a:t>-4</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9.8x10</a:t>
                      </a:r>
                      <a:r>
                        <a:rPr lang="en-US" sz="1600" baseline="30000">
                          <a:effectLst/>
                        </a:rPr>
                        <a:t>-5</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t=4, M=2.6-26</a:t>
                      </a:r>
                      <a:endParaRPr lang="en-US" sz="1600">
                        <a:effectLst/>
                        <a:latin typeface="Times New Roman" panose="02020603050405020304" pitchFamily="18" charset="0"/>
                        <a:ea typeface="Calibri" panose="020F0502020204030204" pitchFamily="34" charset="0"/>
                      </a:endParaRPr>
                    </a:p>
                  </a:txBody>
                  <a:tcPr marL="92562" marR="92562" marT="0" marB="0" anchor="ctr"/>
                </a:tc>
                <a:extLst>
                  <a:ext uri="{0D108BD9-81ED-4DB2-BD59-A6C34878D82A}">
                    <a16:rowId xmlns:a16="http://schemas.microsoft.com/office/drawing/2014/main" val="3423470185"/>
                  </a:ext>
                </a:extLst>
              </a:tr>
              <a:tr h="466886">
                <a:tc>
                  <a:txBody>
                    <a:bodyPr/>
                    <a:lstStyle/>
                    <a:p>
                      <a:pPr marL="0" marR="0" algn="ctr">
                        <a:spcBef>
                          <a:spcPts val="0"/>
                        </a:spcBef>
                        <a:spcAft>
                          <a:spcPts val="0"/>
                        </a:spcAft>
                      </a:pPr>
                      <a:r>
                        <a:rPr lang="en-US" sz="1500">
                          <a:effectLst/>
                        </a:rPr>
                        <a:t>4</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Vehicle</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Fresh contamination &gt;30 days</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1x10</a:t>
                      </a:r>
                      <a:r>
                        <a:rPr lang="en-US" sz="1600" baseline="30000">
                          <a:effectLst/>
                        </a:rPr>
                        <a:t>-7</a:t>
                      </a:r>
                      <a:r>
                        <a:rPr lang="en-US" sz="1600">
                          <a:effectLst/>
                        </a:rPr>
                        <a:t>-1x10</a:t>
                      </a:r>
                      <a:r>
                        <a:rPr lang="en-US" sz="1600" baseline="30000">
                          <a:effectLst/>
                        </a:rPr>
                        <a:t>-6</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5x10</a:t>
                      </a:r>
                      <a:r>
                        <a:rPr lang="en-US" sz="1600" baseline="30000">
                          <a:effectLst/>
                        </a:rPr>
                        <a:t>-7</a:t>
                      </a:r>
                      <a:endParaRPr lang="en-US" sz="1600">
                        <a:effectLst/>
                        <a:latin typeface="Times New Roman" panose="02020603050405020304" pitchFamily="18" charset="0"/>
                        <a:ea typeface="Calibri" panose="020F0502020204030204" pitchFamily="34" charset="0"/>
                      </a:endParaRPr>
                    </a:p>
                  </a:txBody>
                  <a:tcPr marL="92562" marR="92562" marT="0" marB="0"/>
                </a:tc>
                <a:tc>
                  <a:txBody>
                    <a:bodyPr/>
                    <a:lstStyle/>
                    <a:p>
                      <a:pPr marL="0" marR="0" algn="ctr">
                        <a:spcBef>
                          <a:spcPts val="0"/>
                        </a:spcBef>
                        <a:spcAft>
                          <a:spcPts val="0"/>
                        </a:spcAft>
                      </a:pPr>
                      <a:r>
                        <a:rPr lang="en-US" sz="1600">
                          <a:effectLst/>
                        </a:rPr>
                        <a:t>t&gt;30, M=1</a:t>
                      </a:r>
                      <a:endParaRPr lang="en-US" sz="1600">
                        <a:effectLst/>
                        <a:latin typeface="Times New Roman" panose="02020603050405020304" pitchFamily="18" charset="0"/>
                        <a:ea typeface="Calibri" panose="020F0502020204030204" pitchFamily="34" charset="0"/>
                      </a:endParaRPr>
                    </a:p>
                  </a:txBody>
                  <a:tcPr marL="92562" marR="92562" marT="0" marB="0" anchor="ctr"/>
                </a:tc>
                <a:extLst>
                  <a:ext uri="{0D108BD9-81ED-4DB2-BD59-A6C34878D82A}">
                    <a16:rowId xmlns:a16="http://schemas.microsoft.com/office/drawing/2014/main" val="3743366155"/>
                  </a:ext>
                </a:extLst>
              </a:tr>
              <a:tr h="700330">
                <a:tc>
                  <a:txBody>
                    <a:bodyPr/>
                    <a:lstStyle/>
                    <a:p>
                      <a:pPr marL="0" marR="0" algn="ctr">
                        <a:spcBef>
                          <a:spcPts val="0"/>
                        </a:spcBef>
                        <a:spcAft>
                          <a:spcPts val="0"/>
                        </a:spcAft>
                      </a:pPr>
                      <a:r>
                        <a:rPr lang="en-US" sz="1500">
                          <a:effectLst/>
                        </a:rPr>
                        <a:t>5</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Pedestrian</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Fresh contamination (no time limit) with continuous human activity</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5x10</a:t>
                      </a:r>
                      <a:r>
                        <a:rPr lang="en-US" sz="1600" baseline="30000">
                          <a:effectLst/>
                        </a:rPr>
                        <a:t>-4</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a:effectLst/>
                        </a:rPr>
                        <a:t>NA</a:t>
                      </a:r>
                      <a:endParaRPr lang="en-US" sz="1600">
                        <a:effectLst/>
                        <a:latin typeface="Times New Roman" panose="02020603050405020304" pitchFamily="18" charset="0"/>
                        <a:ea typeface="Calibri" panose="020F0502020204030204" pitchFamily="34" charset="0"/>
                      </a:endParaRPr>
                    </a:p>
                  </a:txBody>
                  <a:tcPr marL="92562" marR="92562" marT="0" marB="0" anchor="ctr"/>
                </a:tc>
                <a:tc>
                  <a:txBody>
                    <a:bodyPr/>
                    <a:lstStyle/>
                    <a:p>
                      <a:pPr marL="0" marR="0" algn="ctr">
                        <a:spcBef>
                          <a:spcPts val="0"/>
                        </a:spcBef>
                        <a:spcAft>
                          <a:spcPts val="0"/>
                        </a:spcAft>
                      </a:pPr>
                      <a:r>
                        <a:rPr lang="en-US" sz="1600" dirty="0">
                          <a:effectLst/>
                        </a:rPr>
                        <a:t>t=1, M=50</a:t>
                      </a:r>
                      <a:endParaRPr lang="en-US" sz="1600" dirty="0">
                        <a:effectLst/>
                        <a:latin typeface="Times New Roman" panose="02020603050405020304" pitchFamily="18" charset="0"/>
                        <a:ea typeface="Calibri" panose="020F0502020204030204" pitchFamily="34" charset="0"/>
                      </a:endParaRPr>
                    </a:p>
                  </a:txBody>
                  <a:tcPr marL="92562" marR="92562" marT="0" marB="0" anchor="ctr"/>
                </a:tc>
                <a:extLst>
                  <a:ext uri="{0D108BD9-81ED-4DB2-BD59-A6C34878D82A}">
                    <a16:rowId xmlns:a16="http://schemas.microsoft.com/office/drawing/2014/main" val="2797878349"/>
                  </a:ext>
                </a:extLst>
              </a:tr>
            </a:tbl>
          </a:graphicData>
        </a:graphic>
      </p:graphicFrame>
      <p:sp>
        <p:nvSpPr>
          <p:cNvPr id="6" name="TextBox 5">
            <a:extLst>
              <a:ext uri="{FF2B5EF4-FFF2-40B4-BE49-F238E27FC236}">
                <a16:creationId xmlns:a16="http://schemas.microsoft.com/office/drawing/2014/main" id="{58F79BF3-3895-AC73-CC09-57BF015F5BB0}"/>
              </a:ext>
            </a:extLst>
          </p:cNvPr>
          <p:cNvSpPr txBox="1"/>
          <p:nvPr/>
        </p:nvSpPr>
        <p:spPr>
          <a:xfrm>
            <a:off x="658445" y="5312439"/>
            <a:ext cx="9594757" cy="646331"/>
          </a:xfrm>
          <a:prstGeom prst="rect">
            <a:avLst/>
          </a:prstGeom>
          <a:noFill/>
        </p:spPr>
        <p:txBody>
          <a:bodyPr wrap="square">
            <a:spAutoFit/>
          </a:bodyPr>
          <a:lstStyle/>
          <a:p>
            <a:pPr marL="0" marR="0">
              <a:spcBef>
                <a:spcPts val="0"/>
              </a:spcBef>
              <a:spcAft>
                <a:spcPts val="0"/>
              </a:spcAft>
            </a:pPr>
            <a:r>
              <a:rPr lang="en-US" sz="1800" dirty="0">
                <a:effectLst/>
                <a:latin typeface="Garamond" panose="02020404030301010803" pitchFamily="18" charset="0"/>
                <a:ea typeface="Calibri" panose="020F0502020204030204" pitchFamily="34" charset="0"/>
              </a:rPr>
              <a:t>*</a:t>
            </a:r>
            <a:r>
              <a:rPr lang="en-US" sz="1800" dirty="0">
                <a:solidFill>
                  <a:srgbClr val="000000"/>
                </a:solidFill>
                <a:effectLst/>
                <a:latin typeface="Garamond" panose="02020404030301010803" pitchFamily="18" charset="0"/>
                <a:ea typeface="Times New Roman" panose="02020603050405020304" pitchFamily="18" charset="0"/>
                <a:cs typeface="Calibri" panose="020F0502020204030204" pitchFamily="34" charset="0"/>
              </a:rPr>
              <a:t> Applies a factor of 10</a:t>
            </a:r>
            <a:r>
              <a:rPr lang="en-US" sz="1800" baseline="30000" dirty="0">
                <a:solidFill>
                  <a:srgbClr val="000000"/>
                </a:solidFill>
                <a:effectLst/>
                <a:latin typeface="Garamond" panose="02020404030301010803" pitchFamily="18" charset="0"/>
                <a:ea typeface="Times New Roman" panose="02020603050405020304" pitchFamily="18" charset="0"/>
                <a:cs typeface="Calibri" panose="020F0502020204030204" pitchFamily="34" charset="0"/>
              </a:rPr>
              <a:t>-1</a:t>
            </a:r>
            <a:r>
              <a:rPr lang="en-US" sz="1800" dirty="0">
                <a:solidFill>
                  <a:srgbClr val="000000"/>
                </a:solidFill>
                <a:effectLst/>
                <a:latin typeface="Garamond" panose="02020404030301010803" pitchFamily="18" charset="0"/>
                <a:ea typeface="Times New Roman" panose="02020603050405020304" pitchFamily="18" charset="0"/>
                <a:cs typeface="Calibri" panose="020F0502020204030204" pitchFamily="34" charset="0"/>
              </a:rPr>
              <a:t> to condition #1 data, as explained in text.</a:t>
            </a:r>
            <a:endParaRPr lang="en-US" sz="2000" dirty="0">
              <a:effectLst/>
              <a:latin typeface="Times New Roman" panose="02020603050405020304" pitchFamily="18" charset="0"/>
              <a:ea typeface="Calibri" panose="020F0502020204030204" pitchFamily="34" charset="0"/>
            </a:endParaRPr>
          </a:p>
          <a:p>
            <a:pPr marL="0" marR="0">
              <a:spcBef>
                <a:spcPts val="0"/>
              </a:spcBef>
              <a:spcAft>
                <a:spcPts val="600"/>
              </a:spcAft>
            </a:pPr>
            <a:r>
              <a:rPr lang="en-US" sz="1800" baseline="30000" dirty="0">
                <a:solidFill>
                  <a:srgbClr val="000000"/>
                </a:solidFill>
                <a:effectLst/>
                <a:latin typeface="Garamond" panose="02020404030301010803" pitchFamily="18" charset="0"/>
                <a:ea typeface="Times New Roman" panose="02020603050405020304" pitchFamily="18" charset="0"/>
                <a:cs typeface="Calibri" panose="020F0502020204030204" pitchFamily="34" charset="0"/>
              </a:rPr>
              <a:t>†</a:t>
            </a:r>
            <a:r>
              <a:rPr lang="en-US" sz="1800" dirty="0">
                <a:effectLst/>
                <a:latin typeface="Garamond" panose="02020404030301010803" pitchFamily="18" charset="0"/>
                <a:ea typeface="Calibri" panose="020F0502020204030204" pitchFamily="34" charset="0"/>
              </a:rPr>
              <a:t>For lack of data, we recommend these values from days 4-30.</a:t>
            </a:r>
            <a:endParaRPr lang="en-US" sz="20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1153628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AAF5B-90F3-5308-EA42-2C4689428C19}"/>
              </a:ext>
            </a:extLst>
          </p:cNvPr>
          <p:cNvSpPr>
            <a:spLocks noGrp="1"/>
          </p:cNvSpPr>
          <p:nvPr>
            <p:ph type="title"/>
          </p:nvPr>
        </p:nvSpPr>
        <p:spPr>
          <a:xfrm>
            <a:off x="609601" y="131737"/>
            <a:ext cx="11163868" cy="1101490"/>
          </a:xfrm>
        </p:spPr>
        <p:txBody>
          <a:bodyPr/>
          <a:lstStyle/>
          <a:p>
            <a:r>
              <a:rPr lang="en-US" sz="2800" dirty="0"/>
              <a:t>Stay times calculated by RESRAD-RDD </a:t>
            </a:r>
            <a:br>
              <a:rPr lang="en-US" sz="2800" dirty="0"/>
            </a:br>
            <a:r>
              <a:rPr lang="en-US" sz="2000" dirty="0"/>
              <a:t>for </a:t>
            </a:r>
            <a:r>
              <a:rPr lang="en-US" sz="2000" baseline="30000" dirty="0"/>
              <a:t>137</a:t>
            </a:r>
            <a:r>
              <a:rPr lang="en-US" sz="2000" dirty="0"/>
              <a:t>Cs (left panel) and </a:t>
            </a:r>
            <a:r>
              <a:rPr lang="en-US" sz="2000" baseline="30000" dirty="0"/>
              <a:t>241</a:t>
            </a:r>
            <a:r>
              <a:rPr lang="en-US" sz="2000" dirty="0"/>
              <a:t>Am (right panel) contamination and its sensitivity to the resuspension factor</a:t>
            </a:r>
            <a:endParaRPr lang="en-US" sz="2800" dirty="0"/>
          </a:p>
        </p:txBody>
      </p:sp>
      <p:sp>
        <p:nvSpPr>
          <p:cNvPr id="4" name="Slide Number Placeholder 3">
            <a:extLst>
              <a:ext uri="{FF2B5EF4-FFF2-40B4-BE49-F238E27FC236}">
                <a16:creationId xmlns:a16="http://schemas.microsoft.com/office/drawing/2014/main" id="{EB4ABB6D-6F9A-1015-D3E0-1EBB9A0CB953}"/>
              </a:ext>
            </a:extLst>
          </p:cNvPr>
          <p:cNvSpPr>
            <a:spLocks noGrp="1"/>
          </p:cNvSpPr>
          <p:nvPr>
            <p:ph type="sldNum" sz="quarter" idx="12"/>
          </p:nvPr>
        </p:nvSpPr>
        <p:spPr/>
        <p:txBody>
          <a:bodyPr/>
          <a:lstStyle/>
          <a:p>
            <a:pPr>
              <a:defRPr/>
            </a:pPr>
            <a:fld id="{38135F44-31E7-46F3-908B-E3A9EDDACA54}" type="slidenum">
              <a:rPr lang="en-US" altLang="en-US" smtClean="0"/>
              <a:pPr>
                <a:defRPr/>
              </a:pPr>
              <a:t>12</a:t>
            </a:fld>
            <a:endParaRPr lang="en-US" altLang="en-US"/>
          </a:p>
        </p:txBody>
      </p:sp>
      <p:pic>
        <p:nvPicPr>
          <p:cNvPr id="6" name="Picture 5">
            <a:extLst>
              <a:ext uri="{FF2B5EF4-FFF2-40B4-BE49-F238E27FC236}">
                <a16:creationId xmlns:a16="http://schemas.microsoft.com/office/drawing/2014/main" id="{46AC5DE8-2547-0D15-60F1-4D0830700BF2}"/>
              </a:ext>
            </a:extLst>
          </p:cNvPr>
          <p:cNvPicPr>
            <a:picLocks noChangeAspect="1"/>
          </p:cNvPicPr>
          <p:nvPr/>
        </p:nvPicPr>
        <p:blipFill>
          <a:blip r:embed="rId2"/>
          <a:stretch>
            <a:fillRect/>
          </a:stretch>
        </p:blipFill>
        <p:spPr>
          <a:xfrm>
            <a:off x="995862" y="1233227"/>
            <a:ext cx="10200275" cy="5106613"/>
          </a:xfrm>
          <a:prstGeom prst="rect">
            <a:avLst/>
          </a:prstGeom>
        </p:spPr>
      </p:pic>
      <p:sp>
        <p:nvSpPr>
          <p:cNvPr id="8" name="TextBox 7">
            <a:extLst>
              <a:ext uri="{FF2B5EF4-FFF2-40B4-BE49-F238E27FC236}">
                <a16:creationId xmlns:a16="http://schemas.microsoft.com/office/drawing/2014/main" id="{934A02E2-3686-7F36-81CC-F160BCF6F19C}"/>
              </a:ext>
            </a:extLst>
          </p:cNvPr>
          <p:cNvSpPr txBox="1"/>
          <p:nvPr/>
        </p:nvSpPr>
        <p:spPr>
          <a:xfrm>
            <a:off x="4899660" y="1301807"/>
            <a:ext cx="2225040" cy="646331"/>
          </a:xfrm>
          <a:prstGeom prst="rect">
            <a:avLst/>
          </a:prstGeom>
          <a:noFill/>
        </p:spPr>
        <p:txBody>
          <a:bodyPr wrap="square">
            <a:spAutoFit/>
          </a:bodyPr>
          <a:lstStyle/>
          <a:p>
            <a:r>
              <a:rPr lang="en-US" sz="1800" b="0" i="0" u="none" strike="noStrike" baseline="0" dirty="0">
                <a:solidFill>
                  <a:srgbClr val="000000"/>
                </a:solidFill>
                <a:latin typeface="Garamond" panose="02020404030301010803" pitchFamily="18" charset="0"/>
              </a:rPr>
              <a:t>Highest maximum dose for an emergency </a:t>
            </a:r>
            <a:endParaRPr lang="en-US" dirty="0"/>
          </a:p>
        </p:txBody>
      </p:sp>
      <p:pic>
        <p:nvPicPr>
          <p:cNvPr id="9" name="Picture 8">
            <a:extLst>
              <a:ext uri="{FF2B5EF4-FFF2-40B4-BE49-F238E27FC236}">
                <a16:creationId xmlns:a16="http://schemas.microsoft.com/office/drawing/2014/main" id="{CCEB5285-B8C5-5E01-BBB0-4929202C506A}"/>
              </a:ext>
            </a:extLst>
          </p:cNvPr>
          <p:cNvPicPr>
            <a:picLocks noChangeAspect="1"/>
          </p:cNvPicPr>
          <p:nvPr/>
        </p:nvPicPr>
        <p:blipFill>
          <a:blip r:embed="rId3"/>
          <a:stretch>
            <a:fillRect/>
          </a:stretch>
        </p:blipFill>
        <p:spPr>
          <a:xfrm>
            <a:off x="1246772" y="6306205"/>
            <a:ext cx="9816672" cy="355159"/>
          </a:xfrm>
          <a:prstGeom prst="rect">
            <a:avLst/>
          </a:prstGeom>
        </p:spPr>
      </p:pic>
    </p:spTree>
    <p:extLst>
      <p:ext uri="{BB962C8B-B14F-4D97-AF65-F5344CB8AC3E}">
        <p14:creationId xmlns:p14="http://schemas.microsoft.com/office/powerpoint/2010/main" val="3827233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F5E20-9C63-33A5-986A-1AEE4265FBD1}"/>
              </a:ext>
            </a:extLst>
          </p:cNvPr>
          <p:cNvSpPr>
            <a:spLocks noGrp="1"/>
          </p:cNvSpPr>
          <p:nvPr>
            <p:ph type="title"/>
          </p:nvPr>
        </p:nvSpPr>
        <p:spPr>
          <a:xfrm>
            <a:off x="609601" y="88446"/>
            <a:ext cx="11163868" cy="1161234"/>
          </a:xfrm>
        </p:spPr>
        <p:txBody>
          <a:bodyPr/>
          <a:lstStyle/>
          <a:p>
            <a:r>
              <a:rPr kumimoji="0" lang="en-US" sz="2800" b="1" i="0" u="none" strike="noStrike" kern="1200" cap="all" spc="0" normalizeH="0" baseline="0" noProof="0" dirty="0">
                <a:ln>
                  <a:noFill/>
                </a:ln>
                <a:solidFill>
                  <a:srgbClr val="47484A">
                    <a:lumMod val="50000"/>
                  </a:srgbClr>
                </a:solidFill>
                <a:effectLst/>
                <a:uLnTx/>
                <a:uFillTx/>
                <a:latin typeface="Arial"/>
                <a:ea typeface="+mj-ea"/>
                <a:cs typeface="+mj-cs"/>
              </a:rPr>
              <a:t>Stay times calculated by RESRAD-RDD </a:t>
            </a:r>
            <a:br>
              <a:rPr kumimoji="0" lang="en-US" sz="2800" b="1" i="0" u="none" strike="noStrike" kern="1200" cap="all" spc="0" normalizeH="0" baseline="0" noProof="0" dirty="0">
                <a:ln>
                  <a:noFill/>
                </a:ln>
                <a:solidFill>
                  <a:srgbClr val="47484A">
                    <a:lumMod val="50000"/>
                  </a:srgbClr>
                </a:solidFill>
                <a:effectLst/>
                <a:uLnTx/>
                <a:uFillTx/>
                <a:latin typeface="Arial"/>
                <a:ea typeface="+mj-ea"/>
                <a:cs typeface="+mj-cs"/>
              </a:rPr>
            </a:br>
            <a:r>
              <a:rPr kumimoji="0" lang="en-US" sz="2000" b="1" i="0" u="none" strike="noStrike" kern="1200" cap="all" spc="0" normalizeH="0" baseline="0" noProof="0" dirty="0">
                <a:ln>
                  <a:noFill/>
                </a:ln>
                <a:solidFill>
                  <a:srgbClr val="47484A">
                    <a:lumMod val="50000"/>
                  </a:srgbClr>
                </a:solidFill>
                <a:effectLst/>
                <a:uLnTx/>
                <a:uFillTx/>
                <a:latin typeface="Arial"/>
                <a:ea typeface="+mj-ea"/>
                <a:cs typeface="+mj-cs"/>
              </a:rPr>
              <a:t>for </a:t>
            </a:r>
            <a:r>
              <a:rPr kumimoji="0" lang="en-US" sz="2000" b="1" i="0" u="none" strike="noStrike" kern="1200" cap="all" spc="0" normalizeH="0" baseline="30000" noProof="0" dirty="0">
                <a:ln>
                  <a:noFill/>
                </a:ln>
                <a:solidFill>
                  <a:srgbClr val="47484A">
                    <a:lumMod val="50000"/>
                  </a:srgbClr>
                </a:solidFill>
                <a:effectLst/>
                <a:uLnTx/>
                <a:uFillTx/>
                <a:latin typeface="Arial"/>
                <a:ea typeface="+mj-ea"/>
                <a:cs typeface="+mj-cs"/>
              </a:rPr>
              <a:t>137</a:t>
            </a:r>
            <a:r>
              <a:rPr kumimoji="0" lang="en-US" sz="2000" b="1" i="0" u="none" strike="noStrike" kern="1200" cap="all" spc="0" normalizeH="0" baseline="0" noProof="0" dirty="0">
                <a:ln>
                  <a:noFill/>
                </a:ln>
                <a:solidFill>
                  <a:srgbClr val="47484A">
                    <a:lumMod val="50000"/>
                  </a:srgbClr>
                </a:solidFill>
                <a:effectLst/>
                <a:uLnTx/>
                <a:uFillTx/>
                <a:latin typeface="Arial"/>
                <a:ea typeface="+mj-ea"/>
                <a:cs typeface="+mj-cs"/>
              </a:rPr>
              <a:t>Cs (left panel) and </a:t>
            </a:r>
            <a:r>
              <a:rPr kumimoji="0" lang="en-US" sz="2000" b="1" i="0" u="none" strike="noStrike" kern="1200" cap="all" spc="0" normalizeH="0" baseline="30000" noProof="0" dirty="0">
                <a:ln>
                  <a:noFill/>
                </a:ln>
                <a:solidFill>
                  <a:srgbClr val="47484A">
                    <a:lumMod val="50000"/>
                  </a:srgbClr>
                </a:solidFill>
                <a:effectLst/>
                <a:uLnTx/>
                <a:uFillTx/>
                <a:latin typeface="Arial"/>
                <a:ea typeface="+mj-ea"/>
                <a:cs typeface="+mj-cs"/>
              </a:rPr>
              <a:t>241</a:t>
            </a:r>
            <a:r>
              <a:rPr kumimoji="0" lang="en-US" sz="2000" b="1" i="0" u="none" strike="noStrike" kern="1200" cap="all" spc="0" normalizeH="0" baseline="0" noProof="0" dirty="0">
                <a:ln>
                  <a:noFill/>
                </a:ln>
                <a:solidFill>
                  <a:srgbClr val="47484A">
                    <a:lumMod val="50000"/>
                  </a:srgbClr>
                </a:solidFill>
                <a:effectLst/>
                <a:uLnTx/>
                <a:uFillTx/>
                <a:latin typeface="Arial"/>
                <a:ea typeface="+mj-ea"/>
                <a:cs typeface="+mj-cs"/>
              </a:rPr>
              <a:t>Am (right panel) contamination and its sensitivity to the resuspension factor</a:t>
            </a:r>
            <a:endParaRPr lang="en-US" dirty="0"/>
          </a:p>
        </p:txBody>
      </p:sp>
      <p:sp>
        <p:nvSpPr>
          <p:cNvPr id="4" name="Slide Number Placeholder 3">
            <a:extLst>
              <a:ext uri="{FF2B5EF4-FFF2-40B4-BE49-F238E27FC236}">
                <a16:creationId xmlns:a16="http://schemas.microsoft.com/office/drawing/2014/main" id="{675D7F5F-7AD4-FFBE-2E8D-6A4AF484C43C}"/>
              </a:ext>
            </a:extLst>
          </p:cNvPr>
          <p:cNvSpPr>
            <a:spLocks noGrp="1"/>
          </p:cNvSpPr>
          <p:nvPr>
            <p:ph type="sldNum" sz="quarter" idx="12"/>
          </p:nvPr>
        </p:nvSpPr>
        <p:spPr/>
        <p:txBody>
          <a:bodyPr/>
          <a:lstStyle/>
          <a:p>
            <a:pPr>
              <a:defRPr/>
            </a:pPr>
            <a:fld id="{38135F44-31E7-46F3-908B-E3A9EDDACA54}" type="slidenum">
              <a:rPr lang="en-US" altLang="en-US" smtClean="0"/>
              <a:pPr>
                <a:defRPr/>
              </a:pPr>
              <a:t>13</a:t>
            </a:fld>
            <a:endParaRPr lang="en-US" altLang="en-US"/>
          </a:p>
        </p:txBody>
      </p:sp>
      <p:pic>
        <p:nvPicPr>
          <p:cNvPr id="6" name="Picture 5">
            <a:extLst>
              <a:ext uri="{FF2B5EF4-FFF2-40B4-BE49-F238E27FC236}">
                <a16:creationId xmlns:a16="http://schemas.microsoft.com/office/drawing/2014/main" id="{41BEFBD2-A18F-3A46-A189-8C37FEEE3DED}"/>
              </a:ext>
            </a:extLst>
          </p:cNvPr>
          <p:cNvPicPr>
            <a:picLocks noChangeAspect="1"/>
          </p:cNvPicPr>
          <p:nvPr/>
        </p:nvPicPr>
        <p:blipFill>
          <a:blip r:embed="rId2"/>
          <a:stretch>
            <a:fillRect/>
          </a:stretch>
        </p:blipFill>
        <p:spPr>
          <a:xfrm>
            <a:off x="1210570" y="1823107"/>
            <a:ext cx="9961930" cy="4160520"/>
          </a:xfrm>
          <a:prstGeom prst="rect">
            <a:avLst/>
          </a:prstGeom>
        </p:spPr>
      </p:pic>
      <p:pic>
        <p:nvPicPr>
          <p:cNvPr id="8" name="Picture 7">
            <a:extLst>
              <a:ext uri="{FF2B5EF4-FFF2-40B4-BE49-F238E27FC236}">
                <a16:creationId xmlns:a16="http://schemas.microsoft.com/office/drawing/2014/main" id="{EAD242DB-BD89-83F2-6D63-323C51A978D2}"/>
              </a:ext>
            </a:extLst>
          </p:cNvPr>
          <p:cNvPicPr>
            <a:picLocks noChangeAspect="1"/>
          </p:cNvPicPr>
          <p:nvPr/>
        </p:nvPicPr>
        <p:blipFill>
          <a:blip r:embed="rId3"/>
          <a:stretch>
            <a:fillRect/>
          </a:stretch>
        </p:blipFill>
        <p:spPr>
          <a:xfrm>
            <a:off x="1318260" y="1410749"/>
            <a:ext cx="9326880" cy="455588"/>
          </a:xfrm>
          <a:prstGeom prst="rect">
            <a:avLst/>
          </a:prstGeom>
        </p:spPr>
      </p:pic>
      <p:sp>
        <p:nvSpPr>
          <p:cNvPr id="10" name="TextBox 9">
            <a:extLst>
              <a:ext uri="{FF2B5EF4-FFF2-40B4-BE49-F238E27FC236}">
                <a16:creationId xmlns:a16="http://schemas.microsoft.com/office/drawing/2014/main" id="{0CD6009F-86E0-D66F-F130-DC73D2C9CC98}"/>
              </a:ext>
            </a:extLst>
          </p:cNvPr>
          <p:cNvSpPr txBox="1"/>
          <p:nvPr/>
        </p:nvSpPr>
        <p:spPr>
          <a:xfrm>
            <a:off x="5364765" y="1315377"/>
            <a:ext cx="1653540" cy="646331"/>
          </a:xfrm>
          <a:prstGeom prst="rect">
            <a:avLst/>
          </a:prstGeom>
          <a:noFill/>
        </p:spPr>
        <p:txBody>
          <a:bodyPr wrap="square">
            <a:spAutoFit/>
          </a:bodyPr>
          <a:lstStyle/>
          <a:p>
            <a:r>
              <a:rPr lang="en-US" dirty="0">
                <a:solidFill>
                  <a:srgbClr val="000000"/>
                </a:solidFill>
                <a:latin typeface="Garamond" panose="02020404030301010803" pitchFamily="18" charset="0"/>
              </a:rPr>
              <a:t>O</a:t>
            </a:r>
            <a:r>
              <a:rPr lang="en-US" sz="1800" b="0" i="0" u="none" strike="noStrike" baseline="0" dirty="0">
                <a:solidFill>
                  <a:srgbClr val="000000"/>
                </a:solidFill>
                <a:latin typeface="Garamond" panose="02020404030301010803" pitchFamily="18" charset="0"/>
              </a:rPr>
              <a:t>ccupational dose limits </a:t>
            </a:r>
            <a:endParaRPr lang="en-US" dirty="0"/>
          </a:p>
        </p:txBody>
      </p:sp>
      <p:pic>
        <p:nvPicPr>
          <p:cNvPr id="11" name="Picture 10">
            <a:extLst>
              <a:ext uri="{FF2B5EF4-FFF2-40B4-BE49-F238E27FC236}">
                <a16:creationId xmlns:a16="http://schemas.microsoft.com/office/drawing/2014/main" id="{94D08219-73D2-5BD9-83FF-64B1856141F7}"/>
              </a:ext>
            </a:extLst>
          </p:cNvPr>
          <p:cNvPicPr>
            <a:picLocks noChangeAspect="1"/>
          </p:cNvPicPr>
          <p:nvPr/>
        </p:nvPicPr>
        <p:blipFill>
          <a:blip r:embed="rId4"/>
          <a:stretch>
            <a:fillRect/>
          </a:stretch>
        </p:blipFill>
        <p:spPr>
          <a:xfrm>
            <a:off x="1246772" y="6306205"/>
            <a:ext cx="9816672" cy="355159"/>
          </a:xfrm>
          <a:prstGeom prst="rect">
            <a:avLst/>
          </a:prstGeom>
        </p:spPr>
      </p:pic>
    </p:spTree>
    <p:extLst>
      <p:ext uri="{BB962C8B-B14F-4D97-AF65-F5344CB8AC3E}">
        <p14:creationId xmlns:p14="http://schemas.microsoft.com/office/powerpoint/2010/main" val="2339789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0DB37-A1B3-3B85-F6EE-E427E181D6EA}"/>
              </a:ext>
            </a:extLst>
          </p:cNvPr>
          <p:cNvSpPr>
            <a:spLocks noGrp="1"/>
          </p:cNvSpPr>
          <p:nvPr>
            <p:ph type="title"/>
          </p:nvPr>
        </p:nvSpPr>
        <p:spPr>
          <a:xfrm>
            <a:off x="609601" y="98563"/>
            <a:ext cx="11163868" cy="1150620"/>
          </a:xfrm>
        </p:spPr>
        <p:txBody>
          <a:bodyPr/>
          <a:lstStyle/>
          <a:p>
            <a:r>
              <a:rPr kumimoji="0" lang="en-US" sz="2800" b="1" i="0" u="none" strike="noStrike" kern="1200" cap="all" spc="0" normalizeH="0" baseline="0" noProof="0" dirty="0">
                <a:ln>
                  <a:noFill/>
                </a:ln>
                <a:solidFill>
                  <a:srgbClr val="47484A">
                    <a:lumMod val="50000"/>
                  </a:srgbClr>
                </a:solidFill>
                <a:effectLst/>
                <a:uLnTx/>
                <a:uFillTx/>
                <a:latin typeface="Arial"/>
                <a:ea typeface="+mj-ea"/>
                <a:cs typeface="+mj-cs"/>
              </a:rPr>
              <a:t>Stay times calculated by RESRAD-RDD </a:t>
            </a:r>
            <a:br>
              <a:rPr kumimoji="0" lang="en-US" sz="2800" b="1" i="0" u="none" strike="noStrike" kern="1200" cap="all" spc="0" normalizeH="0" baseline="0" noProof="0" dirty="0">
                <a:ln>
                  <a:noFill/>
                </a:ln>
                <a:solidFill>
                  <a:srgbClr val="47484A">
                    <a:lumMod val="50000"/>
                  </a:srgbClr>
                </a:solidFill>
                <a:effectLst/>
                <a:uLnTx/>
                <a:uFillTx/>
                <a:latin typeface="Arial"/>
                <a:ea typeface="+mj-ea"/>
                <a:cs typeface="+mj-cs"/>
              </a:rPr>
            </a:br>
            <a:r>
              <a:rPr kumimoji="0" lang="en-US" sz="2000" b="1" i="0" u="none" strike="noStrike" kern="1200" cap="all" spc="0" normalizeH="0" baseline="0" noProof="0" dirty="0">
                <a:ln>
                  <a:noFill/>
                </a:ln>
                <a:solidFill>
                  <a:srgbClr val="47484A">
                    <a:lumMod val="50000"/>
                  </a:srgbClr>
                </a:solidFill>
                <a:effectLst/>
                <a:uLnTx/>
                <a:uFillTx/>
                <a:latin typeface="Arial"/>
                <a:ea typeface="+mj-ea"/>
                <a:cs typeface="+mj-cs"/>
              </a:rPr>
              <a:t>for </a:t>
            </a:r>
            <a:r>
              <a:rPr kumimoji="0" lang="en-US" sz="2000" b="1" i="0" u="none" strike="noStrike" kern="1200" cap="all" spc="0" normalizeH="0" baseline="30000" noProof="0" dirty="0">
                <a:ln>
                  <a:noFill/>
                </a:ln>
                <a:solidFill>
                  <a:srgbClr val="47484A">
                    <a:lumMod val="50000"/>
                  </a:srgbClr>
                </a:solidFill>
                <a:effectLst/>
                <a:uLnTx/>
                <a:uFillTx/>
                <a:latin typeface="Arial"/>
                <a:ea typeface="+mj-ea"/>
                <a:cs typeface="+mj-cs"/>
              </a:rPr>
              <a:t>137</a:t>
            </a:r>
            <a:r>
              <a:rPr kumimoji="0" lang="en-US" sz="2000" b="1" i="0" u="none" strike="noStrike" kern="1200" cap="all" spc="0" normalizeH="0" baseline="0" noProof="0" dirty="0">
                <a:ln>
                  <a:noFill/>
                </a:ln>
                <a:solidFill>
                  <a:srgbClr val="47484A">
                    <a:lumMod val="50000"/>
                  </a:srgbClr>
                </a:solidFill>
                <a:effectLst/>
                <a:uLnTx/>
                <a:uFillTx/>
                <a:latin typeface="Arial"/>
                <a:ea typeface="+mj-ea"/>
                <a:cs typeface="+mj-cs"/>
              </a:rPr>
              <a:t>Cs (left panel) and </a:t>
            </a:r>
            <a:r>
              <a:rPr kumimoji="0" lang="en-US" sz="2000" b="1" i="0" u="none" strike="noStrike" kern="1200" cap="all" spc="0" normalizeH="0" baseline="30000" noProof="0" dirty="0">
                <a:ln>
                  <a:noFill/>
                </a:ln>
                <a:solidFill>
                  <a:srgbClr val="47484A">
                    <a:lumMod val="50000"/>
                  </a:srgbClr>
                </a:solidFill>
                <a:effectLst/>
                <a:uLnTx/>
                <a:uFillTx/>
                <a:latin typeface="Arial"/>
                <a:ea typeface="+mj-ea"/>
                <a:cs typeface="+mj-cs"/>
              </a:rPr>
              <a:t>241</a:t>
            </a:r>
            <a:r>
              <a:rPr kumimoji="0" lang="en-US" sz="2000" b="1" i="0" u="none" strike="noStrike" kern="1200" cap="all" spc="0" normalizeH="0" baseline="0" noProof="0" dirty="0">
                <a:ln>
                  <a:noFill/>
                </a:ln>
                <a:solidFill>
                  <a:srgbClr val="47484A">
                    <a:lumMod val="50000"/>
                  </a:srgbClr>
                </a:solidFill>
                <a:effectLst/>
                <a:uLnTx/>
                <a:uFillTx/>
                <a:latin typeface="Arial"/>
                <a:ea typeface="+mj-ea"/>
                <a:cs typeface="+mj-cs"/>
              </a:rPr>
              <a:t>Am (right panel) contamination and its sensitivity to the resuspension factor</a:t>
            </a:r>
            <a:endParaRPr lang="en-US" dirty="0"/>
          </a:p>
        </p:txBody>
      </p:sp>
      <p:sp>
        <p:nvSpPr>
          <p:cNvPr id="3" name="Content Placeholder 2">
            <a:extLst>
              <a:ext uri="{FF2B5EF4-FFF2-40B4-BE49-F238E27FC236}">
                <a16:creationId xmlns:a16="http://schemas.microsoft.com/office/drawing/2014/main" id="{51BC51CB-46B8-3317-9A98-B6BC02E7BE0D}"/>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E1B2D767-F838-D142-B424-D7C28761065E}"/>
              </a:ext>
            </a:extLst>
          </p:cNvPr>
          <p:cNvSpPr>
            <a:spLocks noGrp="1"/>
          </p:cNvSpPr>
          <p:nvPr>
            <p:ph type="sldNum" sz="quarter" idx="12"/>
          </p:nvPr>
        </p:nvSpPr>
        <p:spPr/>
        <p:txBody>
          <a:bodyPr/>
          <a:lstStyle/>
          <a:p>
            <a:pPr>
              <a:defRPr/>
            </a:pPr>
            <a:fld id="{38135F44-31E7-46F3-908B-E3A9EDDACA54}" type="slidenum">
              <a:rPr lang="en-US" altLang="en-US" smtClean="0"/>
              <a:pPr>
                <a:defRPr/>
              </a:pPr>
              <a:t>14</a:t>
            </a:fld>
            <a:endParaRPr lang="en-US" altLang="en-US"/>
          </a:p>
        </p:txBody>
      </p:sp>
      <p:pic>
        <p:nvPicPr>
          <p:cNvPr id="6" name="Picture 5">
            <a:extLst>
              <a:ext uri="{FF2B5EF4-FFF2-40B4-BE49-F238E27FC236}">
                <a16:creationId xmlns:a16="http://schemas.microsoft.com/office/drawing/2014/main" id="{EC9FA25A-FD62-6CD7-C287-5CE0196885AC}"/>
              </a:ext>
            </a:extLst>
          </p:cNvPr>
          <p:cNvPicPr>
            <a:picLocks noChangeAspect="1"/>
          </p:cNvPicPr>
          <p:nvPr/>
        </p:nvPicPr>
        <p:blipFill>
          <a:blip r:embed="rId2"/>
          <a:stretch>
            <a:fillRect/>
          </a:stretch>
        </p:blipFill>
        <p:spPr>
          <a:xfrm>
            <a:off x="1385309" y="1336999"/>
            <a:ext cx="9253742" cy="452022"/>
          </a:xfrm>
          <a:prstGeom prst="rect">
            <a:avLst/>
          </a:prstGeom>
        </p:spPr>
      </p:pic>
      <p:pic>
        <p:nvPicPr>
          <p:cNvPr id="8" name="Picture 7">
            <a:extLst>
              <a:ext uri="{FF2B5EF4-FFF2-40B4-BE49-F238E27FC236}">
                <a16:creationId xmlns:a16="http://schemas.microsoft.com/office/drawing/2014/main" id="{9FD8747F-8C6E-A60B-857D-B71B9A21BC88}"/>
              </a:ext>
            </a:extLst>
          </p:cNvPr>
          <p:cNvPicPr>
            <a:picLocks noChangeAspect="1"/>
          </p:cNvPicPr>
          <p:nvPr/>
        </p:nvPicPr>
        <p:blipFill>
          <a:blip r:embed="rId3"/>
          <a:stretch>
            <a:fillRect/>
          </a:stretch>
        </p:blipFill>
        <p:spPr>
          <a:xfrm>
            <a:off x="1242060" y="2010981"/>
            <a:ext cx="9707880" cy="4026676"/>
          </a:xfrm>
          <a:prstGeom prst="rect">
            <a:avLst/>
          </a:prstGeom>
        </p:spPr>
      </p:pic>
      <p:sp>
        <p:nvSpPr>
          <p:cNvPr id="10" name="TextBox 9">
            <a:extLst>
              <a:ext uri="{FF2B5EF4-FFF2-40B4-BE49-F238E27FC236}">
                <a16:creationId xmlns:a16="http://schemas.microsoft.com/office/drawing/2014/main" id="{2424981B-51DC-7B64-25A4-EA134EEFF747}"/>
              </a:ext>
            </a:extLst>
          </p:cNvPr>
          <p:cNvSpPr txBox="1"/>
          <p:nvPr/>
        </p:nvSpPr>
        <p:spPr>
          <a:xfrm>
            <a:off x="5185410" y="1352152"/>
            <a:ext cx="1821180" cy="646331"/>
          </a:xfrm>
          <a:prstGeom prst="rect">
            <a:avLst/>
          </a:prstGeom>
          <a:noFill/>
        </p:spPr>
        <p:txBody>
          <a:bodyPr wrap="square">
            <a:spAutoFit/>
          </a:bodyPr>
          <a:lstStyle/>
          <a:p>
            <a:r>
              <a:rPr lang="en-US" dirty="0">
                <a:solidFill>
                  <a:srgbClr val="000000"/>
                </a:solidFill>
                <a:latin typeface="Garamond" panose="02020404030301010803" pitchFamily="18" charset="0"/>
              </a:rPr>
              <a:t>M</a:t>
            </a:r>
            <a:r>
              <a:rPr lang="en-US" sz="1800" b="0" i="0" u="none" strike="noStrike" baseline="0" dirty="0">
                <a:solidFill>
                  <a:srgbClr val="000000"/>
                </a:solidFill>
                <a:latin typeface="Garamond" panose="02020404030301010803" pitchFamily="18" charset="0"/>
              </a:rPr>
              <a:t>aximum dose to the public </a:t>
            </a:r>
            <a:endParaRPr lang="en-US" dirty="0"/>
          </a:p>
        </p:txBody>
      </p:sp>
      <p:pic>
        <p:nvPicPr>
          <p:cNvPr id="12" name="Picture 11">
            <a:extLst>
              <a:ext uri="{FF2B5EF4-FFF2-40B4-BE49-F238E27FC236}">
                <a16:creationId xmlns:a16="http://schemas.microsoft.com/office/drawing/2014/main" id="{909700AD-E652-BF1C-9468-0C6DDE182E96}"/>
              </a:ext>
            </a:extLst>
          </p:cNvPr>
          <p:cNvPicPr>
            <a:picLocks noChangeAspect="1"/>
          </p:cNvPicPr>
          <p:nvPr/>
        </p:nvPicPr>
        <p:blipFill>
          <a:blip r:embed="rId4"/>
          <a:stretch>
            <a:fillRect/>
          </a:stretch>
        </p:blipFill>
        <p:spPr>
          <a:xfrm>
            <a:off x="1246772" y="6306205"/>
            <a:ext cx="9816672" cy="355159"/>
          </a:xfrm>
          <a:prstGeom prst="rect">
            <a:avLst/>
          </a:prstGeom>
        </p:spPr>
      </p:pic>
    </p:spTree>
    <p:extLst>
      <p:ext uri="{BB962C8B-B14F-4D97-AF65-F5344CB8AC3E}">
        <p14:creationId xmlns:p14="http://schemas.microsoft.com/office/powerpoint/2010/main" val="35978278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E2289-5A58-7A79-883F-1A94EF03FB9A}"/>
              </a:ext>
            </a:extLst>
          </p:cNvPr>
          <p:cNvSpPr>
            <a:spLocks noGrp="1"/>
          </p:cNvSpPr>
          <p:nvPr>
            <p:ph type="title"/>
          </p:nvPr>
        </p:nvSpPr>
        <p:spPr>
          <a:xfrm>
            <a:off x="609601" y="201411"/>
            <a:ext cx="11163868" cy="828948"/>
          </a:xfrm>
        </p:spPr>
        <p:txBody>
          <a:bodyPr/>
          <a:lstStyle/>
          <a:p>
            <a:r>
              <a:rPr lang="en-US" dirty="0"/>
              <a:t>Next steps</a:t>
            </a:r>
          </a:p>
        </p:txBody>
      </p:sp>
      <p:sp>
        <p:nvSpPr>
          <p:cNvPr id="3" name="Content Placeholder 2">
            <a:extLst>
              <a:ext uri="{FF2B5EF4-FFF2-40B4-BE49-F238E27FC236}">
                <a16:creationId xmlns:a16="http://schemas.microsoft.com/office/drawing/2014/main" id="{949E0C80-9AEB-2362-FE23-5446E849F54C}"/>
              </a:ext>
            </a:extLst>
          </p:cNvPr>
          <p:cNvSpPr>
            <a:spLocks noGrp="1"/>
          </p:cNvSpPr>
          <p:nvPr>
            <p:ph idx="1"/>
          </p:nvPr>
        </p:nvSpPr>
        <p:spPr>
          <a:xfrm>
            <a:off x="609602" y="1222859"/>
            <a:ext cx="11163868" cy="4422775"/>
          </a:xfrm>
        </p:spPr>
        <p:txBody>
          <a:bodyPr/>
          <a:lstStyle/>
          <a:p>
            <a:r>
              <a:rPr lang="en-US" sz="2800" dirty="0"/>
              <a:t>Critical review paper in review at Health Physics on resuspension factors and rates induced by vehicle and pedestrian traffic</a:t>
            </a:r>
          </a:p>
          <a:p>
            <a:pPr lvl="1"/>
            <a:r>
              <a:rPr lang="en-US" sz="2800" dirty="0"/>
              <a:t>Analyzed literature sources</a:t>
            </a:r>
          </a:p>
          <a:p>
            <a:pPr lvl="1"/>
            <a:r>
              <a:rPr lang="en-US" sz="2800" dirty="0"/>
              <a:t>Summarize, recommend, and justify best values for specific scenarios</a:t>
            </a:r>
          </a:p>
          <a:p>
            <a:pPr lvl="1"/>
            <a:r>
              <a:rPr lang="en-US" sz="2800" dirty="0"/>
              <a:t>Identify uncertainties and gaps</a:t>
            </a:r>
          </a:p>
          <a:p>
            <a:r>
              <a:rPr lang="en-US" sz="2800" dirty="0"/>
              <a:t>Laboratory and field experiments</a:t>
            </a:r>
          </a:p>
          <a:p>
            <a:pPr lvl="1"/>
            <a:r>
              <a:rPr lang="en-US" sz="2800" dirty="0"/>
              <a:t>Sensor benchmarking</a:t>
            </a:r>
          </a:p>
          <a:p>
            <a:pPr lvl="1"/>
            <a:r>
              <a:rPr lang="en-US" sz="2800" dirty="0"/>
              <a:t>Laboratory and field scale experimental design</a:t>
            </a:r>
          </a:p>
          <a:p>
            <a:pPr lvl="1"/>
            <a:r>
              <a:rPr lang="en-US" sz="2800" dirty="0"/>
              <a:t>Field scale experiments</a:t>
            </a:r>
          </a:p>
          <a:p>
            <a:endParaRPr lang="en-US" sz="2800" dirty="0"/>
          </a:p>
        </p:txBody>
      </p:sp>
      <p:sp>
        <p:nvSpPr>
          <p:cNvPr id="4" name="Slide Number Placeholder 3">
            <a:extLst>
              <a:ext uri="{FF2B5EF4-FFF2-40B4-BE49-F238E27FC236}">
                <a16:creationId xmlns:a16="http://schemas.microsoft.com/office/drawing/2014/main" id="{F3AC0A75-6402-7E3C-5309-61B28F270CBD}"/>
              </a:ext>
            </a:extLst>
          </p:cNvPr>
          <p:cNvSpPr>
            <a:spLocks noGrp="1"/>
          </p:cNvSpPr>
          <p:nvPr>
            <p:ph type="sldNum" sz="quarter" idx="12"/>
          </p:nvPr>
        </p:nvSpPr>
        <p:spPr/>
        <p:txBody>
          <a:bodyPr/>
          <a:lstStyle/>
          <a:p>
            <a:pPr>
              <a:defRPr/>
            </a:pPr>
            <a:fld id="{38135F44-31E7-46F3-908B-E3A9EDDACA54}" type="slidenum">
              <a:rPr lang="en-US" altLang="en-US" smtClean="0"/>
              <a:pPr>
                <a:defRPr/>
              </a:pPr>
              <a:t>15</a:t>
            </a:fld>
            <a:endParaRPr lang="en-US" altLang="en-US"/>
          </a:p>
        </p:txBody>
      </p:sp>
    </p:spTree>
    <p:extLst>
      <p:ext uri="{BB962C8B-B14F-4D97-AF65-F5344CB8AC3E}">
        <p14:creationId xmlns:p14="http://schemas.microsoft.com/office/powerpoint/2010/main" val="28074745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dirty="0"/>
              <a:t> Acknowledgments </a:t>
            </a:r>
          </a:p>
        </p:txBody>
      </p:sp>
      <p:sp>
        <p:nvSpPr>
          <p:cNvPr id="32771" name="Content Placeholder 2"/>
          <p:cNvSpPr>
            <a:spLocks noGrp="1"/>
          </p:cNvSpPr>
          <p:nvPr>
            <p:ph idx="1"/>
          </p:nvPr>
        </p:nvSpPr>
        <p:spPr>
          <a:xfrm>
            <a:off x="418532" y="1972234"/>
            <a:ext cx="11354936" cy="4390465"/>
          </a:xfrm>
        </p:spPr>
        <p:txBody>
          <a:bodyPr/>
          <a:lstStyle/>
          <a:p>
            <a:r>
              <a:rPr lang="en-US" sz="1600" dirty="0">
                <a:effectLst/>
                <a:latin typeface="+mj-lt"/>
                <a:ea typeface="Calibri" panose="020F0502020204030204" pitchFamily="34" charset="0"/>
              </a:rPr>
              <a:t>The U.S. Environmental Protection Agency, through its Office of Research and Development, partially funded and collaborated in the research described here under Interagency Agreement 92380201 with Argonne National Laboratory. The research in this presentation was partially funded by the U.S. Department of Homeland Security (DHS) Science and Technology Directorate (S&amp;T) under an interagency agreement with the U.S EPA under IAA 70RSAT21KPM00048. Any opinions contained herein are those of the author and do not necessarily reflect those of DHS S&amp;T. This document was reviewed in accordance with EPA policy prior to publication. Note that approval for publication does not signify that the contents necessarily reflect the views of the Agency. Mention of trade names or commercial products does not constitute endorsement or recommendation for use of a specific product. </a:t>
            </a:r>
          </a:p>
          <a:p>
            <a:r>
              <a:rPr lang="en-US" sz="1600" dirty="0">
                <a:latin typeface="+mj-lt"/>
              </a:rPr>
              <a:t>The submitted presentation has been created by UChicago Argonne, LLC, Operator of Argonne National Laboratory (“Argonne”). Argonne, a U.S. Department of Energy Office of Science laboratory, is operated under Contract No. DE-AC02-06CH11357. The U.S. Government retains for itself, and others acting on its behalf, a paid-up nonexclusive, irrevocable worldwide license in said article to reproduce, prepare derivative works, distribute copies to the public, and perform publicly and display publicly, by or on behalf of the Government.</a:t>
            </a:r>
          </a:p>
        </p:txBody>
      </p:sp>
      <p:sp>
        <p:nvSpPr>
          <p:cNvPr id="32772" name="Slide Number Placeholder 4"/>
          <p:cNvSpPr>
            <a:spLocks noGrp="1"/>
          </p:cNvSpPr>
          <p:nvPr>
            <p:ph type="sldNum" sz="quarter" idx="12"/>
          </p:nvPr>
        </p:nvSpPr>
        <p:spPr>
          <a:noFill/>
        </p:spPr>
        <p:txBody>
          <a:bodyPr/>
          <a:lstStyle>
            <a:lvl1pPr>
              <a:spcBef>
                <a:spcPct val="20000"/>
              </a:spcBef>
              <a:buClr>
                <a:srgbClr val="1F497D"/>
              </a:buClr>
              <a:buFont typeface="Wingdings" pitchFamily="2" charset="2"/>
              <a:buChar char="§"/>
              <a:defRPr>
                <a:solidFill>
                  <a:schemeClr val="tx1"/>
                </a:solidFill>
                <a:latin typeface="Calibri" pitchFamily="34" charset="0"/>
              </a:defRPr>
            </a:lvl1pPr>
            <a:lvl2pPr marL="742932" indent="-285744">
              <a:spcBef>
                <a:spcPct val="20000"/>
              </a:spcBef>
              <a:buClr>
                <a:srgbClr val="1F497D"/>
              </a:buClr>
              <a:buChar char="–"/>
              <a:defRPr sz="1600">
                <a:solidFill>
                  <a:schemeClr val="tx1"/>
                </a:solidFill>
                <a:latin typeface="Calibri" pitchFamily="34" charset="0"/>
              </a:defRPr>
            </a:lvl2pPr>
            <a:lvl3pPr marL="1142971" indent="-228594">
              <a:spcBef>
                <a:spcPct val="20000"/>
              </a:spcBef>
              <a:buClr>
                <a:srgbClr val="1F497D"/>
              </a:buClr>
              <a:buChar char="•"/>
              <a:defRPr sz="1400">
                <a:solidFill>
                  <a:schemeClr val="tx1"/>
                </a:solidFill>
                <a:latin typeface="Calibri" pitchFamily="34" charset="0"/>
              </a:defRPr>
            </a:lvl3pPr>
            <a:lvl4pPr marL="1600160" indent="-228594">
              <a:spcBef>
                <a:spcPct val="20000"/>
              </a:spcBef>
              <a:buClr>
                <a:srgbClr val="1F497D"/>
              </a:buClr>
              <a:buChar char="–"/>
              <a:defRPr sz="1400">
                <a:solidFill>
                  <a:schemeClr val="tx1"/>
                </a:solidFill>
                <a:latin typeface="Calibri" pitchFamily="34" charset="0"/>
              </a:defRPr>
            </a:lvl4pPr>
            <a:lvl5pPr marL="2057349" indent="-228594">
              <a:spcBef>
                <a:spcPct val="20000"/>
              </a:spcBef>
              <a:buClr>
                <a:srgbClr val="1F497D"/>
              </a:buClr>
              <a:buFont typeface="Arial" charset="0"/>
              <a:buChar char="»"/>
              <a:defRPr sz="1400">
                <a:solidFill>
                  <a:schemeClr val="tx1"/>
                </a:solidFill>
                <a:latin typeface="Calibri" pitchFamily="34" charset="0"/>
              </a:defRPr>
            </a:lvl5pPr>
            <a:lvl6pPr marL="2514537" indent="-228594" eaLnBrk="0" fontAlgn="base" hangingPunct="0">
              <a:spcBef>
                <a:spcPct val="20000"/>
              </a:spcBef>
              <a:spcAft>
                <a:spcPct val="0"/>
              </a:spcAft>
              <a:buClr>
                <a:srgbClr val="1F497D"/>
              </a:buClr>
              <a:buFont typeface="Arial" charset="0"/>
              <a:buChar char="»"/>
              <a:defRPr sz="1400">
                <a:solidFill>
                  <a:schemeClr val="tx1"/>
                </a:solidFill>
                <a:latin typeface="Calibri" pitchFamily="34" charset="0"/>
              </a:defRPr>
            </a:lvl6pPr>
            <a:lvl7pPr marL="2971726" indent="-228594" eaLnBrk="0" fontAlgn="base" hangingPunct="0">
              <a:spcBef>
                <a:spcPct val="20000"/>
              </a:spcBef>
              <a:spcAft>
                <a:spcPct val="0"/>
              </a:spcAft>
              <a:buClr>
                <a:srgbClr val="1F497D"/>
              </a:buClr>
              <a:buFont typeface="Arial" charset="0"/>
              <a:buChar char="»"/>
              <a:defRPr sz="1400">
                <a:solidFill>
                  <a:schemeClr val="tx1"/>
                </a:solidFill>
                <a:latin typeface="Calibri" pitchFamily="34" charset="0"/>
              </a:defRPr>
            </a:lvl7pPr>
            <a:lvl8pPr marL="3428914" indent="-228594" eaLnBrk="0" fontAlgn="base" hangingPunct="0">
              <a:spcBef>
                <a:spcPct val="20000"/>
              </a:spcBef>
              <a:spcAft>
                <a:spcPct val="0"/>
              </a:spcAft>
              <a:buClr>
                <a:srgbClr val="1F497D"/>
              </a:buClr>
              <a:buFont typeface="Arial" charset="0"/>
              <a:buChar char="»"/>
              <a:defRPr sz="1400">
                <a:solidFill>
                  <a:schemeClr val="tx1"/>
                </a:solidFill>
                <a:latin typeface="Calibri" pitchFamily="34" charset="0"/>
              </a:defRPr>
            </a:lvl8pPr>
            <a:lvl9pPr marL="3886103" indent="-228594" eaLnBrk="0" fontAlgn="base" hangingPunct="0">
              <a:spcBef>
                <a:spcPct val="20000"/>
              </a:spcBef>
              <a:spcAft>
                <a:spcPct val="0"/>
              </a:spcAft>
              <a:buClr>
                <a:srgbClr val="1F497D"/>
              </a:buClr>
              <a:buFont typeface="Arial" charset="0"/>
              <a:buChar char="»"/>
              <a:defRPr sz="1400">
                <a:solidFill>
                  <a:schemeClr val="tx1"/>
                </a:solidFill>
                <a:latin typeface="Calibri" pitchFamily="34" charset="0"/>
              </a:defRPr>
            </a:lvl9pPr>
          </a:lstStyle>
          <a:p>
            <a:pPr>
              <a:spcBef>
                <a:spcPct val="0"/>
              </a:spcBef>
              <a:buClrTx/>
              <a:buFontTx/>
              <a:buNone/>
            </a:pPr>
            <a:fld id="{5A2C9BF1-2DDD-4366-878F-91A1D6C5B41A}" type="slidenum">
              <a:rPr lang="en-US" altLang="en-US" smtClean="0"/>
              <a:pPr>
                <a:spcBef>
                  <a:spcPct val="0"/>
                </a:spcBef>
                <a:buClrTx/>
                <a:buFontTx/>
                <a:buNone/>
              </a:pPr>
              <a:t>16</a:t>
            </a:fld>
            <a:endParaRPr lang="en-US" altLang="en-US"/>
          </a:p>
        </p:txBody>
      </p:sp>
      <p:sp>
        <p:nvSpPr>
          <p:cNvPr id="32773" name="Footer Placeholder 3"/>
          <p:cNvSpPr>
            <a:spLocks noGrp="1"/>
          </p:cNvSpPr>
          <p:nvPr>
            <p:ph type="ftr" sz="quarter" idx="11"/>
          </p:nvPr>
        </p:nvSpPr>
        <p:spPr>
          <a:xfrm>
            <a:off x="2181226" y="6590284"/>
            <a:ext cx="5942013" cy="228600"/>
          </a:xfrm>
          <a:noFill/>
        </p:spPr>
        <p:txBody>
          <a:bodyPr/>
          <a:lstStyle>
            <a:lvl1pPr>
              <a:spcBef>
                <a:spcPct val="20000"/>
              </a:spcBef>
              <a:buClr>
                <a:srgbClr val="1F497D"/>
              </a:buClr>
              <a:buFont typeface="Wingdings" pitchFamily="2" charset="2"/>
              <a:buChar char="§"/>
              <a:defRPr>
                <a:solidFill>
                  <a:schemeClr val="tx1"/>
                </a:solidFill>
                <a:latin typeface="Calibri" pitchFamily="34" charset="0"/>
              </a:defRPr>
            </a:lvl1pPr>
            <a:lvl2pPr marL="742932" indent="-285744">
              <a:spcBef>
                <a:spcPct val="20000"/>
              </a:spcBef>
              <a:buClr>
                <a:srgbClr val="1F497D"/>
              </a:buClr>
              <a:buChar char="–"/>
              <a:defRPr sz="1600">
                <a:solidFill>
                  <a:schemeClr val="tx1"/>
                </a:solidFill>
                <a:latin typeface="Calibri" pitchFamily="34" charset="0"/>
              </a:defRPr>
            </a:lvl2pPr>
            <a:lvl3pPr marL="1142971" indent="-228594">
              <a:spcBef>
                <a:spcPct val="20000"/>
              </a:spcBef>
              <a:buClr>
                <a:srgbClr val="1F497D"/>
              </a:buClr>
              <a:buChar char="•"/>
              <a:defRPr sz="1400">
                <a:solidFill>
                  <a:schemeClr val="tx1"/>
                </a:solidFill>
                <a:latin typeface="Calibri" pitchFamily="34" charset="0"/>
              </a:defRPr>
            </a:lvl3pPr>
            <a:lvl4pPr marL="1600160" indent="-228594">
              <a:spcBef>
                <a:spcPct val="20000"/>
              </a:spcBef>
              <a:buClr>
                <a:srgbClr val="1F497D"/>
              </a:buClr>
              <a:buChar char="–"/>
              <a:defRPr sz="1400">
                <a:solidFill>
                  <a:schemeClr val="tx1"/>
                </a:solidFill>
                <a:latin typeface="Calibri" pitchFamily="34" charset="0"/>
              </a:defRPr>
            </a:lvl4pPr>
            <a:lvl5pPr marL="2057349" indent="-228594">
              <a:spcBef>
                <a:spcPct val="20000"/>
              </a:spcBef>
              <a:buClr>
                <a:srgbClr val="1F497D"/>
              </a:buClr>
              <a:buFont typeface="Arial" charset="0"/>
              <a:buChar char="»"/>
              <a:defRPr sz="1400">
                <a:solidFill>
                  <a:schemeClr val="tx1"/>
                </a:solidFill>
                <a:latin typeface="Calibri" pitchFamily="34" charset="0"/>
              </a:defRPr>
            </a:lvl5pPr>
            <a:lvl6pPr marL="2514537" indent="-228594" eaLnBrk="0" fontAlgn="base" hangingPunct="0">
              <a:spcBef>
                <a:spcPct val="20000"/>
              </a:spcBef>
              <a:spcAft>
                <a:spcPct val="0"/>
              </a:spcAft>
              <a:buClr>
                <a:srgbClr val="1F497D"/>
              </a:buClr>
              <a:buFont typeface="Arial" charset="0"/>
              <a:buChar char="»"/>
              <a:defRPr sz="1400">
                <a:solidFill>
                  <a:schemeClr val="tx1"/>
                </a:solidFill>
                <a:latin typeface="Calibri" pitchFamily="34" charset="0"/>
              </a:defRPr>
            </a:lvl6pPr>
            <a:lvl7pPr marL="2971726" indent="-228594" eaLnBrk="0" fontAlgn="base" hangingPunct="0">
              <a:spcBef>
                <a:spcPct val="20000"/>
              </a:spcBef>
              <a:spcAft>
                <a:spcPct val="0"/>
              </a:spcAft>
              <a:buClr>
                <a:srgbClr val="1F497D"/>
              </a:buClr>
              <a:buFont typeface="Arial" charset="0"/>
              <a:buChar char="»"/>
              <a:defRPr sz="1400">
                <a:solidFill>
                  <a:schemeClr val="tx1"/>
                </a:solidFill>
                <a:latin typeface="Calibri" pitchFamily="34" charset="0"/>
              </a:defRPr>
            </a:lvl7pPr>
            <a:lvl8pPr marL="3428914" indent="-228594" eaLnBrk="0" fontAlgn="base" hangingPunct="0">
              <a:spcBef>
                <a:spcPct val="20000"/>
              </a:spcBef>
              <a:spcAft>
                <a:spcPct val="0"/>
              </a:spcAft>
              <a:buClr>
                <a:srgbClr val="1F497D"/>
              </a:buClr>
              <a:buFont typeface="Arial" charset="0"/>
              <a:buChar char="»"/>
              <a:defRPr sz="1400">
                <a:solidFill>
                  <a:schemeClr val="tx1"/>
                </a:solidFill>
                <a:latin typeface="Calibri" pitchFamily="34" charset="0"/>
              </a:defRPr>
            </a:lvl8pPr>
            <a:lvl9pPr marL="3886103" indent="-228594" eaLnBrk="0" fontAlgn="base" hangingPunct="0">
              <a:spcBef>
                <a:spcPct val="20000"/>
              </a:spcBef>
              <a:spcAft>
                <a:spcPct val="0"/>
              </a:spcAft>
              <a:buClr>
                <a:srgbClr val="1F497D"/>
              </a:buClr>
              <a:buFont typeface="Arial" charset="0"/>
              <a:buChar char="»"/>
              <a:defRPr sz="1400">
                <a:solidFill>
                  <a:schemeClr val="tx1"/>
                </a:solidFill>
                <a:latin typeface="Calibri" pitchFamily="34" charset="0"/>
              </a:defRPr>
            </a:lvl9pPr>
          </a:lstStyle>
          <a:p>
            <a:pPr>
              <a:buNone/>
            </a:pPr>
            <a:endParaRPr lang="en-US" altLang="en-US" dirty="0"/>
          </a:p>
        </p:txBody>
      </p:sp>
      <p:sp>
        <p:nvSpPr>
          <p:cNvPr id="6" name="TextBox 5"/>
          <p:cNvSpPr txBox="1"/>
          <p:nvPr/>
        </p:nvSpPr>
        <p:spPr>
          <a:xfrm>
            <a:off x="6400800" y="6473709"/>
            <a:ext cx="4326826" cy="230832"/>
          </a:xfrm>
          <a:prstGeom prst="rect">
            <a:avLst/>
          </a:prstGeom>
          <a:noFill/>
        </p:spPr>
        <p:txBody>
          <a:bodyPr wrap="none" rtlCol="0">
            <a:spAutoFit/>
          </a:bodyPr>
          <a:lstStyle/>
          <a:p>
            <a:r>
              <a:rPr lang="en-US" sz="900" dirty="0"/>
              <a:t>All images courtesy of </a:t>
            </a:r>
            <a:r>
              <a:rPr lang="en-US" sz="900" dirty="0" err="1"/>
              <a:t>Shutterstock</a:t>
            </a:r>
            <a:r>
              <a:rPr lang="en-US" sz="900" dirty="0"/>
              <a:t> or personal archives unless stated otherwise.</a:t>
            </a:r>
          </a:p>
        </p:txBody>
      </p:sp>
    </p:spTree>
    <p:extLst>
      <p:ext uri="{BB962C8B-B14F-4D97-AF65-F5344CB8AC3E}">
        <p14:creationId xmlns:p14="http://schemas.microsoft.com/office/powerpoint/2010/main" val="2800419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958D5-20BC-4568-BB54-C9FB5F269F1E}"/>
              </a:ext>
            </a:extLst>
          </p:cNvPr>
          <p:cNvSpPr>
            <a:spLocks noGrp="1"/>
          </p:cNvSpPr>
          <p:nvPr>
            <p:ph type="title"/>
          </p:nvPr>
        </p:nvSpPr>
        <p:spPr>
          <a:xfrm>
            <a:off x="609601" y="0"/>
            <a:ext cx="11163868" cy="828948"/>
          </a:xfrm>
        </p:spPr>
        <p:txBody>
          <a:bodyPr/>
          <a:lstStyle/>
          <a:p>
            <a:r>
              <a:rPr lang="en-US" dirty="0"/>
              <a:t>Motivation</a:t>
            </a:r>
          </a:p>
        </p:txBody>
      </p:sp>
      <p:sp>
        <p:nvSpPr>
          <p:cNvPr id="3" name="Content Placeholder 2">
            <a:extLst>
              <a:ext uri="{FF2B5EF4-FFF2-40B4-BE49-F238E27FC236}">
                <a16:creationId xmlns:a16="http://schemas.microsoft.com/office/drawing/2014/main" id="{81E2B8D4-77C1-40EB-BAAA-5867F3342765}"/>
              </a:ext>
            </a:extLst>
          </p:cNvPr>
          <p:cNvSpPr>
            <a:spLocks noGrp="1"/>
          </p:cNvSpPr>
          <p:nvPr>
            <p:ph idx="1"/>
          </p:nvPr>
        </p:nvSpPr>
        <p:spPr>
          <a:xfrm>
            <a:off x="609601" y="1236372"/>
            <a:ext cx="10736686" cy="5155799"/>
          </a:xfrm>
          <a:solidFill>
            <a:schemeClr val="bg1"/>
          </a:solidFill>
        </p:spPr>
        <p:txBody>
          <a:bodyPr>
            <a:normAutofit fontScale="92500" lnSpcReduction="20000"/>
          </a:bodyPr>
          <a:lstStyle/>
          <a:p>
            <a:pPr>
              <a:lnSpc>
                <a:spcPct val="110000"/>
              </a:lnSpc>
              <a:spcBef>
                <a:spcPts val="0"/>
              </a:spcBef>
            </a:pPr>
            <a:r>
              <a:rPr lang="en-US" dirty="0"/>
              <a:t>Outdoor plume and dispersion models that </a:t>
            </a:r>
          </a:p>
          <a:p>
            <a:pPr marL="0" indent="0">
              <a:lnSpc>
                <a:spcPct val="110000"/>
              </a:lnSpc>
              <a:spcBef>
                <a:spcPts val="0"/>
              </a:spcBef>
              <a:buNone/>
            </a:pPr>
            <a:r>
              <a:rPr lang="en-US" dirty="0"/>
              <a:t>   describe particle resuspension lack the </a:t>
            </a:r>
          </a:p>
          <a:p>
            <a:pPr marL="0" indent="0">
              <a:lnSpc>
                <a:spcPct val="110000"/>
              </a:lnSpc>
              <a:spcBef>
                <a:spcPts val="0"/>
              </a:spcBef>
              <a:buNone/>
            </a:pPr>
            <a:r>
              <a:rPr lang="en-US" dirty="0"/>
              <a:t>   experimental data needed to accurately </a:t>
            </a:r>
          </a:p>
          <a:p>
            <a:pPr marL="0" indent="0">
              <a:lnSpc>
                <a:spcPct val="110000"/>
              </a:lnSpc>
              <a:spcBef>
                <a:spcPts val="0"/>
              </a:spcBef>
              <a:buNone/>
            </a:pPr>
            <a:r>
              <a:rPr lang="en-US" dirty="0"/>
              <a:t>   estimate the dose hazard for radioactive </a:t>
            </a:r>
          </a:p>
          <a:p>
            <a:pPr marL="0" indent="0">
              <a:lnSpc>
                <a:spcPct val="110000"/>
              </a:lnSpc>
              <a:spcBef>
                <a:spcPts val="0"/>
              </a:spcBef>
              <a:buNone/>
            </a:pPr>
            <a:r>
              <a:rPr lang="en-US" dirty="0"/>
              <a:t>   contamination that is:</a:t>
            </a:r>
          </a:p>
          <a:p>
            <a:pPr lvl="1">
              <a:spcBef>
                <a:spcPts val="600"/>
              </a:spcBef>
            </a:pPr>
            <a:r>
              <a:rPr lang="en-US" b="1" i="1" dirty="0"/>
              <a:t>Freshly</a:t>
            </a:r>
            <a:r>
              <a:rPr lang="en-US" dirty="0"/>
              <a:t> deposited (emergency phase),</a:t>
            </a:r>
          </a:p>
          <a:p>
            <a:pPr lvl="1">
              <a:spcBef>
                <a:spcPts val="600"/>
              </a:spcBef>
            </a:pPr>
            <a:r>
              <a:rPr lang="en-US" dirty="0"/>
              <a:t>Deposited on </a:t>
            </a:r>
            <a:r>
              <a:rPr lang="en-US" b="1" i="1" dirty="0"/>
              <a:t>paved</a:t>
            </a:r>
            <a:r>
              <a:rPr lang="en-US" dirty="0"/>
              <a:t> surfaces, and</a:t>
            </a:r>
          </a:p>
          <a:p>
            <a:pPr lvl="1">
              <a:spcBef>
                <a:spcPts val="600"/>
              </a:spcBef>
            </a:pPr>
            <a:r>
              <a:rPr lang="en-US" b="1" i="1" dirty="0"/>
              <a:t>Disturbed by vehicle and pedestrian movement </a:t>
            </a:r>
            <a:r>
              <a:rPr lang="en-US" dirty="0"/>
              <a:t>(emergency response, emergency phase critical infrastructure mitigation, evacuation)</a:t>
            </a:r>
          </a:p>
          <a:p>
            <a:pPr>
              <a:spcBef>
                <a:spcPts val="600"/>
              </a:spcBef>
            </a:pPr>
            <a:r>
              <a:rPr lang="en-US" dirty="0"/>
              <a:t>Opportunity to critically evaluate prior resuspension studies to:</a:t>
            </a:r>
          </a:p>
          <a:p>
            <a:pPr lvl="1">
              <a:spcBef>
                <a:spcPts val="600"/>
              </a:spcBef>
            </a:pPr>
            <a:r>
              <a:rPr lang="en-US" dirty="0"/>
              <a:t>Summarize data on vehicle and pedestrian movement</a:t>
            </a:r>
          </a:p>
          <a:p>
            <a:pPr lvl="1">
              <a:spcBef>
                <a:spcPts val="600"/>
              </a:spcBef>
            </a:pPr>
            <a:r>
              <a:rPr lang="en-US" dirty="0"/>
              <a:t>Recommend resuspension factors for specific vehicle and pedestrian movement scenarios to be used in existing models (TURBO FRMAC, RESRAD, QUIC)</a:t>
            </a:r>
          </a:p>
          <a:p>
            <a:pPr lvl="1">
              <a:spcBef>
                <a:spcPts val="600"/>
              </a:spcBef>
            </a:pPr>
            <a:r>
              <a:rPr lang="en-US" dirty="0"/>
              <a:t>Identify gaps and experimental/theoretical opportunities to improve our understanding of resuspension (improve models)</a:t>
            </a:r>
          </a:p>
          <a:p>
            <a:pPr>
              <a:spcBef>
                <a:spcPts val="600"/>
              </a:spcBef>
            </a:pPr>
            <a:endParaRPr lang="en-US" dirty="0"/>
          </a:p>
        </p:txBody>
      </p:sp>
      <p:sp>
        <p:nvSpPr>
          <p:cNvPr id="4" name="Slide Number Placeholder 3">
            <a:extLst>
              <a:ext uri="{FF2B5EF4-FFF2-40B4-BE49-F238E27FC236}">
                <a16:creationId xmlns:a16="http://schemas.microsoft.com/office/drawing/2014/main" id="{EE3D1B6C-6126-4529-B925-5E0663624534}"/>
              </a:ext>
            </a:extLst>
          </p:cNvPr>
          <p:cNvSpPr>
            <a:spLocks noGrp="1"/>
          </p:cNvSpPr>
          <p:nvPr>
            <p:ph type="sldNum" sz="quarter" idx="12"/>
          </p:nvPr>
        </p:nvSpPr>
        <p:spPr/>
        <p:txBody>
          <a:bodyPr/>
          <a:lstStyle/>
          <a:p>
            <a:fld id="{C4BA7687-E83E-43B4-99CC-8ACE4AE5A812}" type="slidenum">
              <a:rPr lang="en-US" smtClean="0"/>
              <a:t>2</a:t>
            </a:fld>
            <a:endParaRPr lang="en-US"/>
          </a:p>
        </p:txBody>
      </p:sp>
      <p:pic>
        <p:nvPicPr>
          <p:cNvPr id="5" name="Picture 4">
            <a:extLst>
              <a:ext uri="{FF2B5EF4-FFF2-40B4-BE49-F238E27FC236}">
                <a16:creationId xmlns:a16="http://schemas.microsoft.com/office/drawing/2014/main" id="{C9A5E4E6-F479-45B2-9E1A-6EBEDE8B9E9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07570" y="289367"/>
            <a:ext cx="5524009" cy="2598213"/>
          </a:xfrm>
          <a:prstGeom prst="rect">
            <a:avLst/>
          </a:prstGeom>
        </p:spPr>
      </p:pic>
    </p:spTree>
    <p:extLst>
      <p:ext uri="{BB962C8B-B14F-4D97-AF65-F5344CB8AC3E}">
        <p14:creationId xmlns:p14="http://schemas.microsoft.com/office/powerpoint/2010/main" val="3041640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8178E-F055-4E1A-92C0-709DD6B62BAC}"/>
              </a:ext>
            </a:extLst>
          </p:cNvPr>
          <p:cNvSpPr>
            <a:spLocks noGrp="1"/>
          </p:cNvSpPr>
          <p:nvPr>
            <p:ph type="title"/>
          </p:nvPr>
        </p:nvSpPr>
        <p:spPr>
          <a:xfrm>
            <a:off x="609603" y="70111"/>
            <a:ext cx="5649529" cy="828948"/>
          </a:xfrm>
        </p:spPr>
        <p:txBody>
          <a:bodyPr/>
          <a:lstStyle/>
          <a:p>
            <a:r>
              <a:rPr lang="en-US" dirty="0"/>
              <a:t>Anspaugh et al.</a:t>
            </a:r>
          </a:p>
        </p:txBody>
      </p:sp>
      <p:sp>
        <p:nvSpPr>
          <p:cNvPr id="3" name="Content Placeholder 2">
            <a:extLst>
              <a:ext uri="{FF2B5EF4-FFF2-40B4-BE49-F238E27FC236}">
                <a16:creationId xmlns:a16="http://schemas.microsoft.com/office/drawing/2014/main" id="{D88D6C50-F6C7-4795-BE32-D85AD453AA42}"/>
              </a:ext>
            </a:extLst>
          </p:cNvPr>
          <p:cNvSpPr>
            <a:spLocks noGrp="1"/>
          </p:cNvSpPr>
          <p:nvPr>
            <p:ph idx="1"/>
          </p:nvPr>
        </p:nvSpPr>
        <p:spPr>
          <a:xfrm>
            <a:off x="609603" y="1019018"/>
            <a:ext cx="5486398" cy="5656101"/>
          </a:xfrm>
          <a:solidFill>
            <a:schemeClr val="bg1"/>
          </a:solidFill>
        </p:spPr>
        <p:txBody>
          <a:bodyPr/>
          <a:lstStyle/>
          <a:p>
            <a:pPr marR="0" algn="l" rtl="0"/>
            <a:r>
              <a:rPr lang="en-US" sz="1800" b="0" i="0" u="none" strike="noStrike" baseline="0" dirty="0">
                <a:latin typeface="Garamond" panose="02020404030301010803" pitchFamily="18" charset="0"/>
              </a:rPr>
              <a:t>Nuclear detonation studies in desert - Anspaugh (1975) and Maxwell and Anspaugh (2011):</a:t>
            </a:r>
          </a:p>
          <a:p>
            <a:pPr marR="0" algn="l" rtl="0"/>
            <a:endParaRPr lang="en-US" sz="1800" b="0" i="0" u="none" strike="noStrike" baseline="0" dirty="0">
              <a:latin typeface="Garamond" panose="02020404030301010803" pitchFamily="18" charset="0"/>
            </a:endParaRPr>
          </a:p>
          <a:p>
            <a:pPr marR="0" algn="l" rtl="0"/>
            <a:endParaRPr lang="en-US" sz="1800" b="0" i="0" u="none" strike="noStrike" baseline="0" dirty="0">
              <a:latin typeface="Garamond" panose="02020404030301010803" pitchFamily="18" charset="0"/>
            </a:endParaRPr>
          </a:p>
          <a:p>
            <a:pPr marR="0" algn="l" rtl="0"/>
            <a:endParaRPr lang="en-US" sz="1800" b="0" i="0" u="none" strike="noStrike" baseline="0" dirty="0">
              <a:latin typeface="Garamond" panose="02020404030301010803" pitchFamily="18" charset="0"/>
            </a:endParaRPr>
          </a:p>
          <a:p>
            <a:pPr marR="0" algn="l" rtl="0"/>
            <a:r>
              <a:rPr lang="en-US" sz="1800" b="1" i="0" u="none" strike="noStrike" baseline="0" dirty="0">
                <a:latin typeface="Garamond" panose="02020404030301010803" pitchFamily="18" charset="0"/>
              </a:rPr>
              <a:t>“To avoid the effects of confounding factors, data collection should be taken under calm, isolated conditions. </a:t>
            </a:r>
            <a:r>
              <a:rPr lang="en-US" sz="1800" b="0" i="0" u="none" strike="noStrike" baseline="0" dirty="0">
                <a:latin typeface="Garamond" panose="02020404030301010803" pitchFamily="18" charset="0"/>
              </a:rPr>
              <a:t>Anthropological mechanical disturbances, including the induced turbulence from the walking of a passer-by, have been known to produce resuspension levels of 10</a:t>
            </a:r>
            <a:r>
              <a:rPr lang="en-US" sz="1800" b="0" i="0" u="none" strike="noStrike" baseline="30000" dirty="0">
                <a:latin typeface="Garamond" panose="02020404030301010803" pitchFamily="18" charset="0"/>
              </a:rPr>
              <a:t>−10</a:t>
            </a:r>
            <a:r>
              <a:rPr lang="en-US" sz="1800" b="0" i="0" u="none" strike="noStrike" baseline="0" dirty="0">
                <a:latin typeface="Garamond" panose="02020404030301010803" pitchFamily="18" charset="0"/>
              </a:rPr>
              <a:t> to 10</a:t>
            </a:r>
            <a:r>
              <a:rPr lang="en-US" sz="1800" b="0" i="0" u="none" strike="noStrike" baseline="30000" dirty="0">
                <a:latin typeface="Garamond" panose="02020404030301010803" pitchFamily="18" charset="0"/>
              </a:rPr>
              <a:t>−2</a:t>
            </a:r>
            <a:r>
              <a:rPr lang="en-US" sz="1800" b="0" i="0" u="none" strike="noStrike" baseline="0" dirty="0">
                <a:latin typeface="Garamond" panose="02020404030301010803" pitchFamily="18" charset="0"/>
              </a:rPr>
              <a:t> (Langham 1971).”</a:t>
            </a:r>
            <a:r>
              <a:rPr lang="en-US" sz="1800" b="0" i="0" u="none" strike="noStrike" baseline="0" dirty="0">
                <a:solidFill>
                  <a:srgbClr val="FF0000"/>
                </a:solidFill>
                <a:latin typeface="Garamond" panose="02020404030301010803" pitchFamily="18" charset="0"/>
              </a:rPr>
              <a:t>  </a:t>
            </a:r>
          </a:p>
          <a:p>
            <a:pPr marR="0" algn="l" rtl="0"/>
            <a:r>
              <a:rPr lang="en-US" sz="1800" i="0" u="none" strike="noStrike" baseline="0" dirty="0">
                <a:latin typeface="Garamond" panose="02020404030301010803" pitchFamily="18" charset="0"/>
              </a:rPr>
              <a:t>Marshall (2018) stated that by weighting the long-term data, where there is less spread, the dose estimates will be better until the short-term resuspension phenomena can be further developed.  </a:t>
            </a:r>
          </a:p>
          <a:p>
            <a:pPr lvl="1"/>
            <a:r>
              <a:rPr lang="en-US" sz="1800" dirty="0">
                <a:effectLst/>
                <a:latin typeface="Garamond" panose="02020404030301010803" pitchFamily="18" charset="0"/>
                <a:ea typeface="Calibri" panose="020F0502020204030204" pitchFamily="34" charset="0"/>
                <a:cs typeface="Times-Roman"/>
              </a:rPr>
              <a:t>resuspension phenomena is likely dominated by processes that move the rad particles into the </a:t>
            </a:r>
            <a:r>
              <a:rPr lang="en-US" sz="1800" b="1" i="1" dirty="0">
                <a:effectLst/>
                <a:latin typeface="Garamond" panose="02020404030301010803" pitchFamily="18" charset="0"/>
                <a:ea typeface="Calibri" panose="020F0502020204030204" pitchFamily="34" charset="0"/>
                <a:cs typeface="Times-Roman"/>
              </a:rPr>
              <a:t>soil</a:t>
            </a:r>
            <a:r>
              <a:rPr lang="en-US" sz="1800" dirty="0">
                <a:effectLst/>
                <a:latin typeface="Garamond" panose="02020404030301010803" pitchFamily="18" charset="0"/>
                <a:ea typeface="Calibri" panose="020F0502020204030204" pitchFamily="34" charset="0"/>
                <a:cs typeface="Times-Roman"/>
              </a:rPr>
              <a:t> profile as a sink</a:t>
            </a:r>
            <a:endParaRPr lang="en-US" sz="1800" i="0" u="none" strike="noStrike" baseline="0" dirty="0">
              <a:latin typeface="Garamond" panose="02020404030301010803" pitchFamily="18" charset="0"/>
            </a:endParaRPr>
          </a:p>
        </p:txBody>
      </p:sp>
      <p:sp>
        <p:nvSpPr>
          <p:cNvPr id="4" name="Slide Number Placeholder 3">
            <a:extLst>
              <a:ext uri="{FF2B5EF4-FFF2-40B4-BE49-F238E27FC236}">
                <a16:creationId xmlns:a16="http://schemas.microsoft.com/office/drawing/2014/main" id="{6F81CDA1-C51C-40B4-9F1E-E28685870134}"/>
              </a:ext>
            </a:extLst>
          </p:cNvPr>
          <p:cNvSpPr>
            <a:spLocks noGrp="1"/>
          </p:cNvSpPr>
          <p:nvPr>
            <p:ph type="sldNum" sz="quarter" idx="12"/>
          </p:nvPr>
        </p:nvSpPr>
        <p:spPr>
          <a:xfrm>
            <a:off x="5791200" y="6675120"/>
            <a:ext cx="609600" cy="182880"/>
          </a:xfrm>
        </p:spPr>
        <p:txBody>
          <a:bodyPr/>
          <a:lstStyle/>
          <a:p>
            <a:pPr>
              <a:defRPr/>
            </a:pPr>
            <a:fld id="{38135F44-31E7-46F3-908B-E3A9EDDACA54}" type="slidenum">
              <a:rPr lang="en-US" altLang="en-US" smtClean="0"/>
              <a:pPr>
                <a:defRPr/>
              </a:pPr>
              <a:t>3</a:t>
            </a:fld>
            <a:endParaRPr lang="en-US" altLang="en-US"/>
          </a:p>
        </p:txBody>
      </p:sp>
      <p:pic>
        <p:nvPicPr>
          <p:cNvPr id="6" name="Picture 5">
            <a:extLst>
              <a:ext uri="{FF2B5EF4-FFF2-40B4-BE49-F238E27FC236}">
                <a16:creationId xmlns:a16="http://schemas.microsoft.com/office/drawing/2014/main" id="{AAB67499-8AF7-4202-ABD6-278A9C2A9724}"/>
              </a:ext>
            </a:extLst>
          </p:cNvPr>
          <p:cNvPicPr>
            <a:picLocks noChangeAspect="1"/>
          </p:cNvPicPr>
          <p:nvPr/>
        </p:nvPicPr>
        <p:blipFill>
          <a:blip r:embed="rId2"/>
          <a:stretch>
            <a:fillRect/>
          </a:stretch>
        </p:blipFill>
        <p:spPr>
          <a:xfrm>
            <a:off x="1315200" y="2268436"/>
            <a:ext cx="3972171" cy="386451"/>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1D6203E-9318-4375-A45B-A935EFA853ED}"/>
                  </a:ext>
                </a:extLst>
              </p:cNvPr>
              <p:cNvSpPr txBox="1"/>
              <p:nvPr/>
            </p:nvSpPr>
            <p:spPr>
              <a:xfrm>
                <a:off x="1147852" y="1705540"/>
                <a:ext cx="3972171" cy="38792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𝐾</m:t>
                      </m:r>
                      <m:d>
                        <m:dPr>
                          <m:ctrlPr>
                            <a:rPr lang="en-US" i="1">
                              <a:solidFill>
                                <a:srgbClr val="836967"/>
                              </a:solidFill>
                              <a:latin typeface="Cambria Math" panose="02040503050406030204" pitchFamily="18" charset="0"/>
                            </a:rPr>
                          </m:ctrlPr>
                        </m:dPr>
                        <m:e>
                          <m:r>
                            <a:rPr lang="en-US" i="1">
                              <a:latin typeface="Cambria Math" panose="02040503050406030204" pitchFamily="18" charset="0"/>
                            </a:rPr>
                            <m:t>𝑡</m:t>
                          </m:r>
                        </m:e>
                      </m:d>
                      <m:r>
                        <a:rPr lang="en-US" i="0">
                          <a:latin typeface="Cambria Math" panose="02040503050406030204" pitchFamily="18" charset="0"/>
                        </a:rPr>
                        <m:t>= </m:t>
                      </m:r>
                      <m:r>
                        <a:rPr lang="en-US" i="1">
                          <a:latin typeface="Cambria Math" panose="02040503050406030204" pitchFamily="18" charset="0"/>
                        </a:rPr>
                        <m:t>𝐾</m:t>
                      </m:r>
                      <m:d>
                        <m:dPr>
                          <m:ctrlPr>
                            <a:rPr lang="en-US" i="1">
                              <a:solidFill>
                                <a:srgbClr val="836967"/>
                              </a:solidFill>
                              <a:latin typeface="Cambria Math" panose="02040503050406030204" pitchFamily="18" charset="0"/>
                            </a:rPr>
                          </m:ctrlPr>
                        </m:dPr>
                        <m:e>
                          <m:r>
                            <a:rPr lang="en-US" i="0">
                              <a:latin typeface="Cambria Math" panose="02040503050406030204" pitchFamily="18" charset="0"/>
                            </a:rPr>
                            <m:t>0</m:t>
                          </m:r>
                        </m:e>
                      </m:d>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𝑒</m:t>
                          </m:r>
                        </m:e>
                        <m:sup>
                          <m:d>
                            <m:dPr>
                              <m:ctrlPr>
                                <a:rPr lang="en-US" i="1">
                                  <a:solidFill>
                                    <a:srgbClr val="836967"/>
                                  </a:solidFill>
                                  <a:latin typeface="Cambria Math" panose="02040503050406030204" pitchFamily="18" charset="0"/>
                                </a:rPr>
                              </m:ctrlPr>
                            </m:dPr>
                            <m:e>
                              <m:r>
                                <a:rPr lang="en-US" i="0">
                                  <a:latin typeface="Cambria Math" panose="02040503050406030204" pitchFamily="18" charset="0"/>
                                </a:rPr>
                                <m:t>−</m:t>
                              </m:r>
                              <m:r>
                                <a:rPr lang="en-US" i="1">
                                  <a:latin typeface="Cambria Math" panose="02040503050406030204" pitchFamily="18" charset="0"/>
                                </a:rPr>
                                <m:t>𝜆</m:t>
                              </m:r>
                              <m:r>
                                <a:rPr lang="en-US" i="1">
                                  <a:latin typeface="Cambria Math" panose="02040503050406030204" pitchFamily="18" charset="0"/>
                                </a:rPr>
                                <m:t>𝑡</m:t>
                              </m:r>
                            </m:e>
                          </m:d>
                        </m:sup>
                      </m:sSup>
                      <m:r>
                        <a:rPr lang="en-US" i="0">
                          <a:latin typeface="Cambria Math" panose="02040503050406030204" pitchFamily="18" charset="0"/>
                        </a:rPr>
                        <m:t> </m:t>
                      </m:r>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𝑚</m:t>
                          </m:r>
                        </m:e>
                        <m:sup>
                          <m:r>
                            <a:rPr lang="en-US" i="0">
                              <a:latin typeface="Cambria Math" panose="02040503050406030204" pitchFamily="18" charset="0"/>
                            </a:rPr>
                            <m:t>−1</m:t>
                          </m:r>
                        </m:sup>
                      </m:sSup>
                      <m:r>
                        <a:rPr lang="en-US" i="0">
                          <a:latin typeface="Cambria Math" panose="02040503050406030204" pitchFamily="18" charset="0"/>
                        </a:rPr>
                        <m:t>+ </m:t>
                      </m:r>
                      <m:sSup>
                        <m:sSupPr>
                          <m:ctrlPr>
                            <a:rPr lang="en-US" i="1">
                              <a:solidFill>
                                <a:srgbClr val="836967"/>
                              </a:solidFill>
                              <a:latin typeface="Cambria Math" panose="02040503050406030204" pitchFamily="18" charset="0"/>
                            </a:rPr>
                          </m:ctrlPr>
                        </m:sSupPr>
                        <m:e>
                          <m:r>
                            <a:rPr lang="en-US" i="0">
                              <a:latin typeface="Cambria Math" panose="02040503050406030204" pitchFamily="18" charset="0"/>
                            </a:rPr>
                            <m:t>10</m:t>
                          </m:r>
                        </m:e>
                        <m:sup>
                          <m:r>
                            <a:rPr lang="en-US" i="0">
                              <a:latin typeface="Cambria Math" panose="02040503050406030204" pitchFamily="18" charset="0"/>
                            </a:rPr>
                            <m:t>−9</m:t>
                          </m:r>
                        </m:sup>
                      </m:sSup>
                      <m:r>
                        <a:rPr lang="en-US" i="0">
                          <a:latin typeface="Cambria Math" panose="02040503050406030204" pitchFamily="18" charset="0"/>
                        </a:rPr>
                        <m:t> </m:t>
                      </m:r>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𝑚</m:t>
                          </m:r>
                        </m:e>
                        <m:sup>
                          <m:r>
                            <a:rPr lang="en-US" i="0">
                              <a:latin typeface="Cambria Math" panose="02040503050406030204" pitchFamily="18" charset="0"/>
                            </a:rPr>
                            <m:t>−1</m:t>
                          </m:r>
                        </m:sup>
                      </m:sSup>
                    </m:oMath>
                  </m:oMathPara>
                </a14:m>
                <a:endParaRPr lang="en-US" dirty="0"/>
              </a:p>
            </p:txBody>
          </p:sp>
        </mc:Choice>
        <mc:Fallback xmlns="">
          <p:sp>
            <p:nvSpPr>
              <p:cNvPr id="7" name="TextBox 6">
                <a:extLst>
                  <a:ext uri="{FF2B5EF4-FFF2-40B4-BE49-F238E27FC236}">
                    <a16:creationId xmlns:a16="http://schemas.microsoft.com/office/drawing/2014/main" id="{B1D6203E-9318-4375-A45B-A935EFA853ED}"/>
                  </a:ext>
                </a:extLst>
              </p:cNvPr>
              <p:cNvSpPr txBox="1">
                <a:spLocks noRot="1" noChangeAspect="1" noMove="1" noResize="1" noEditPoints="1" noAdjustHandles="1" noChangeArrowheads="1" noChangeShapeType="1" noTextEdit="1"/>
              </p:cNvSpPr>
              <p:nvPr/>
            </p:nvSpPr>
            <p:spPr>
              <a:xfrm>
                <a:off x="1147852" y="1705540"/>
                <a:ext cx="3972171" cy="387927"/>
              </a:xfrm>
              <a:prstGeom prst="rect">
                <a:avLst/>
              </a:prstGeom>
              <a:blipFill>
                <a:blip r:embed="rId3"/>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D5A0AF61-2DAD-4F3B-9E87-BAFD9AED017B}"/>
              </a:ext>
            </a:extLst>
          </p:cNvPr>
          <p:cNvSpPr txBox="1"/>
          <p:nvPr/>
        </p:nvSpPr>
        <p:spPr>
          <a:xfrm>
            <a:off x="6096000" y="6457890"/>
            <a:ext cx="5902571" cy="400110"/>
          </a:xfrm>
          <a:prstGeom prst="rect">
            <a:avLst/>
          </a:prstGeom>
          <a:solidFill>
            <a:schemeClr val="bg1"/>
          </a:solidFill>
        </p:spPr>
        <p:txBody>
          <a:bodyPr wrap="square">
            <a:spAutoFit/>
          </a:bodyPr>
          <a:lstStyle/>
          <a:p>
            <a:r>
              <a:rPr lang="en-US" sz="1000" dirty="0">
                <a:effectLst/>
                <a:latin typeface="Times New Roman" panose="02020603050405020304" pitchFamily="18" charset="0"/>
                <a:ea typeface="Calibri" panose="020F0502020204030204" pitchFamily="34" charset="0"/>
              </a:rPr>
              <a:t>Anspaugh, L. R., Ji H. Shinn, and Paul L. Phelps. “Resuspension and redistribution of plutonium in soils.” No. UCRL-76419; CONF-740550-5. California Univ., Livermore (USA). Lawrence Livermore Lab., 1975.</a:t>
            </a:r>
            <a:endParaRPr lang="en-US" sz="1000" dirty="0"/>
          </a:p>
        </p:txBody>
      </p:sp>
      <p:pic>
        <p:nvPicPr>
          <p:cNvPr id="10" name="Picture 9">
            <a:extLst>
              <a:ext uri="{FF2B5EF4-FFF2-40B4-BE49-F238E27FC236}">
                <a16:creationId xmlns:a16="http://schemas.microsoft.com/office/drawing/2014/main" id="{55FB8AC7-5EC6-4798-BD44-CDEC482C878A}"/>
              </a:ext>
            </a:extLst>
          </p:cNvPr>
          <p:cNvPicPr>
            <a:picLocks noChangeAspect="1"/>
          </p:cNvPicPr>
          <p:nvPr/>
        </p:nvPicPr>
        <p:blipFill>
          <a:blip r:embed="rId4"/>
          <a:stretch>
            <a:fillRect/>
          </a:stretch>
        </p:blipFill>
        <p:spPr>
          <a:xfrm>
            <a:off x="6136177" y="257785"/>
            <a:ext cx="5862394" cy="4436053"/>
          </a:xfrm>
          <a:prstGeom prst="rect">
            <a:avLst/>
          </a:prstGeom>
        </p:spPr>
      </p:pic>
      <p:sp>
        <p:nvSpPr>
          <p:cNvPr id="12" name="TextBox 11">
            <a:extLst>
              <a:ext uri="{FF2B5EF4-FFF2-40B4-BE49-F238E27FC236}">
                <a16:creationId xmlns:a16="http://schemas.microsoft.com/office/drawing/2014/main" id="{E37FE9DE-30D4-45D7-9EAD-C19FB579FC54}"/>
              </a:ext>
            </a:extLst>
          </p:cNvPr>
          <p:cNvSpPr txBox="1"/>
          <p:nvPr/>
        </p:nvSpPr>
        <p:spPr>
          <a:xfrm>
            <a:off x="6096000" y="6090655"/>
            <a:ext cx="6096000" cy="400110"/>
          </a:xfrm>
          <a:prstGeom prst="rect">
            <a:avLst/>
          </a:prstGeom>
          <a:solidFill>
            <a:schemeClr val="bg1"/>
          </a:solidFill>
        </p:spPr>
        <p:txBody>
          <a:bodyPr wrap="square">
            <a:spAutoFit/>
          </a:bodyPr>
          <a:lstStyle/>
          <a:p>
            <a:r>
              <a:rPr lang="en-US" sz="1000" b="0" i="0" strike="noStrike" baseline="0" dirty="0">
                <a:latin typeface="Garamond" panose="02020404030301010803" pitchFamily="18" charset="0"/>
              </a:rPr>
              <a:t>AN IMPROVED MODEL FOR PREDICTION OF RESUSPENSION, Reed M. Maxwell* and Lynn R. Anspaugh, Health Phys. 101(6):722–730; 2011</a:t>
            </a:r>
            <a:endParaRPr lang="en-US" sz="1000" dirty="0"/>
          </a:p>
        </p:txBody>
      </p:sp>
      <p:pic>
        <p:nvPicPr>
          <p:cNvPr id="13" name="Picture 12">
            <a:extLst>
              <a:ext uri="{FF2B5EF4-FFF2-40B4-BE49-F238E27FC236}">
                <a16:creationId xmlns:a16="http://schemas.microsoft.com/office/drawing/2014/main" id="{6873404E-2C6E-27BC-F5F0-F1C48E8F8E54}"/>
              </a:ext>
            </a:extLst>
          </p:cNvPr>
          <p:cNvPicPr>
            <a:picLocks noChangeAspect="1"/>
          </p:cNvPicPr>
          <p:nvPr/>
        </p:nvPicPr>
        <p:blipFill>
          <a:blip r:embed="rId5"/>
          <a:stretch>
            <a:fillRect/>
          </a:stretch>
        </p:blipFill>
        <p:spPr>
          <a:xfrm>
            <a:off x="6865257" y="5085324"/>
            <a:ext cx="5133314" cy="869871"/>
          </a:xfrm>
          <a:prstGeom prst="rect">
            <a:avLst/>
          </a:prstGeom>
          <a:ln>
            <a:solidFill>
              <a:srgbClr val="FF0000"/>
            </a:solidFill>
          </a:ln>
        </p:spPr>
      </p:pic>
      <p:sp>
        <p:nvSpPr>
          <p:cNvPr id="9" name="TextBox 8">
            <a:extLst>
              <a:ext uri="{FF2B5EF4-FFF2-40B4-BE49-F238E27FC236}">
                <a16:creationId xmlns:a16="http://schemas.microsoft.com/office/drawing/2014/main" id="{2B9118E0-B4E0-0EC6-2578-2C0E53922A72}"/>
              </a:ext>
            </a:extLst>
          </p:cNvPr>
          <p:cNvSpPr txBox="1"/>
          <p:nvPr/>
        </p:nvSpPr>
        <p:spPr>
          <a:xfrm>
            <a:off x="9286739" y="435190"/>
            <a:ext cx="2295658" cy="707886"/>
          </a:xfrm>
          <a:prstGeom prst="rect">
            <a:avLst/>
          </a:prstGeom>
          <a:noFill/>
        </p:spPr>
        <p:txBody>
          <a:bodyPr wrap="square">
            <a:spAutoFit/>
          </a:bodyPr>
          <a:lstStyle/>
          <a:p>
            <a:r>
              <a:rPr lang="en-US" sz="800" b="0" i="0" dirty="0">
                <a:solidFill>
                  <a:srgbClr val="222222"/>
                </a:solidFill>
                <a:effectLst/>
                <a:latin typeface="Arial" panose="020B0604020202020204" pitchFamily="34" charset="0"/>
              </a:rPr>
              <a:t>Anspaugh, L. R., Shinn, J. H., &amp; Wilson, D. W. (1974). </a:t>
            </a:r>
            <a:r>
              <a:rPr lang="en-US" sz="800" b="0" i="1" dirty="0">
                <a:solidFill>
                  <a:srgbClr val="222222"/>
                </a:solidFill>
                <a:effectLst/>
                <a:latin typeface="Arial" panose="020B0604020202020204" pitchFamily="34" charset="0"/>
              </a:rPr>
              <a:t>Evaluation of the resuspension pathway toward protective guidelines for soil contamination with radioactivity</a:t>
            </a:r>
            <a:r>
              <a:rPr lang="en-US" sz="800" b="0" i="0" dirty="0">
                <a:solidFill>
                  <a:srgbClr val="222222"/>
                </a:solidFill>
                <a:effectLst/>
                <a:latin typeface="Arial" panose="020B0604020202020204" pitchFamily="34" charset="0"/>
              </a:rPr>
              <a:t> (No. UCRL--75250). California Univ..</a:t>
            </a:r>
            <a:endParaRPr lang="en-US" sz="800" dirty="0"/>
          </a:p>
        </p:txBody>
      </p:sp>
      <p:sp>
        <p:nvSpPr>
          <p:cNvPr id="5" name="TextBox 4">
            <a:extLst>
              <a:ext uri="{FF2B5EF4-FFF2-40B4-BE49-F238E27FC236}">
                <a16:creationId xmlns:a16="http://schemas.microsoft.com/office/drawing/2014/main" id="{D7FFC6D4-8B0B-BACD-EFA4-1E0DA3E6ACF5}"/>
              </a:ext>
            </a:extLst>
          </p:cNvPr>
          <p:cNvSpPr txBox="1"/>
          <p:nvPr/>
        </p:nvSpPr>
        <p:spPr>
          <a:xfrm>
            <a:off x="670563" y="2268435"/>
            <a:ext cx="705597" cy="369332"/>
          </a:xfrm>
          <a:prstGeom prst="rect">
            <a:avLst/>
          </a:prstGeom>
          <a:noFill/>
        </p:spPr>
        <p:txBody>
          <a:bodyPr wrap="square" rtlCol="0">
            <a:spAutoFit/>
          </a:bodyPr>
          <a:lstStyle/>
          <a:p>
            <a:r>
              <a:rPr lang="en-US" dirty="0"/>
              <a:t>K(</a:t>
            </a:r>
            <a:r>
              <a:rPr lang="en-US" i="1" dirty="0"/>
              <a:t>t</a:t>
            </a:r>
            <a:r>
              <a:rPr lang="en-US" dirty="0"/>
              <a:t>)=</a:t>
            </a:r>
          </a:p>
        </p:txBody>
      </p:sp>
      <p:sp>
        <p:nvSpPr>
          <p:cNvPr id="11" name="TextBox 10">
            <a:extLst>
              <a:ext uri="{FF2B5EF4-FFF2-40B4-BE49-F238E27FC236}">
                <a16:creationId xmlns:a16="http://schemas.microsoft.com/office/drawing/2014/main" id="{038CE346-09A1-BCEB-71F9-A96C2911DED7}"/>
              </a:ext>
            </a:extLst>
          </p:cNvPr>
          <p:cNvSpPr txBox="1"/>
          <p:nvPr/>
        </p:nvSpPr>
        <p:spPr>
          <a:xfrm>
            <a:off x="6232812" y="5085324"/>
            <a:ext cx="705597" cy="369332"/>
          </a:xfrm>
          <a:prstGeom prst="rect">
            <a:avLst/>
          </a:prstGeom>
          <a:noFill/>
        </p:spPr>
        <p:txBody>
          <a:bodyPr wrap="square" rtlCol="0">
            <a:spAutoFit/>
          </a:bodyPr>
          <a:lstStyle/>
          <a:p>
            <a:r>
              <a:rPr lang="en-US" dirty="0"/>
              <a:t>K(</a:t>
            </a:r>
            <a:r>
              <a:rPr lang="en-US" i="1" dirty="0"/>
              <a:t>t</a:t>
            </a:r>
            <a:r>
              <a:rPr lang="en-US" dirty="0"/>
              <a:t>)=</a:t>
            </a:r>
          </a:p>
        </p:txBody>
      </p:sp>
    </p:spTree>
    <p:extLst>
      <p:ext uri="{BB962C8B-B14F-4D97-AF65-F5344CB8AC3E}">
        <p14:creationId xmlns:p14="http://schemas.microsoft.com/office/powerpoint/2010/main" val="255024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904F25B-25D3-4593-907A-5240CFA4DF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8810" y="877674"/>
            <a:ext cx="7662032" cy="3345776"/>
          </a:xfrm>
          <a:prstGeom prst="rect">
            <a:avLst/>
          </a:prstGeom>
        </p:spPr>
      </p:pic>
      <p:sp>
        <p:nvSpPr>
          <p:cNvPr id="2" name="Title 1"/>
          <p:cNvSpPr>
            <a:spLocks noGrp="1"/>
          </p:cNvSpPr>
          <p:nvPr>
            <p:ph type="title"/>
          </p:nvPr>
        </p:nvSpPr>
        <p:spPr>
          <a:xfrm>
            <a:off x="764309" y="1"/>
            <a:ext cx="10515600" cy="721894"/>
          </a:xfrm>
        </p:spPr>
        <p:txBody>
          <a:bodyPr>
            <a:normAutofit/>
          </a:bodyPr>
          <a:lstStyle/>
          <a:p>
            <a:r>
              <a:rPr lang="en-US" sz="3600" dirty="0"/>
              <a:t>Resuspension Factor analysis</a:t>
            </a:r>
          </a:p>
        </p:txBody>
      </p:sp>
      <p:sp>
        <p:nvSpPr>
          <p:cNvPr id="3" name="Content Placeholder 2"/>
          <p:cNvSpPr>
            <a:spLocks noGrp="1"/>
          </p:cNvSpPr>
          <p:nvPr>
            <p:ph idx="1"/>
          </p:nvPr>
        </p:nvSpPr>
        <p:spPr>
          <a:xfrm>
            <a:off x="358519" y="902051"/>
            <a:ext cx="7316483" cy="5755423"/>
          </a:xfrm>
        </p:spPr>
        <p:txBody>
          <a:bodyPr>
            <a:normAutofit/>
          </a:bodyPr>
          <a:lstStyle/>
          <a:p>
            <a:pPr lvl="0">
              <a:spcBef>
                <a:spcPts val="0"/>
              </a:spcBef>
            </a:pPr>
            <a:r>
              <a:rPr lang="en-US" sz="2000" dirty="0"/>
              <a:t>Very few studies of resuspension </a:t>
            </a:r>
          </a:p>
          <a:p>
            <a:pPr marL="0" lvl="0" indent="0">
              <a:spcBef>
                <a:spcPts val="0"/>
              </a:spcBef>
              <a:buNone/>
            </a:pPr>
            <a:r>
              <a:rPr lang="en-US" sz="2000" dirty="0"/>
              <a:t>    factors related to vehicles and </a:t>
            </a:r>
          </a:p>
          <a:p>
            <a:pPr marL="0" lvl="0" indent="0">
              <a:spcBef>
                <a:spcPts val="0"/>
              </a:spcBef>
              <a:buNone/>
            </a:pPr>
            <a:r>
              <a:rPr lang="en-US" sz="2000" dirty="0"/>
              <a:t>    fresh contamination on paved </a:t>
            </a:r>
          </a:p>
          <a:p>
            <a:pPr marL="0" lvl="0" indent="0">
              <a:spcBef>
                <a:spcPts val="0"/>
              </a:spcBef>
              <a:buNone/>
            </a:pPr>
            <a:r>
              <a:rPr lang="en-US" sz="2000" dirty="0"/>
              <a:t>    surfaces</a:t>
            </a:r>
          </a:p>
          <a:p>
            <a:pPr lvl="1"/>
            <a:r>
              <a:rPr lang="en-US" sz="2000" dirty="0" err="1"/>
              <a:t>Sehmel</a:t>
            </a:r>
            <a:r>
              <a:rPr lang="en-US" sz="2000" dirty="0"/>
              <a:t> (1970’s)</a:t>
            </a:r>
          </a:p>
          <a:p>
            <a:pPr lvl="1"/>
            <a:r>
              <a:rPr lang="en-US" sz="2000" dirty="0"/>
              <a:t>Nicholson (1989)</a:t>
            </a:r>
          </a:p>
          <a:p>
            <a:pPr lvl="1"/>
            <a:r>
              <a:rPr lang="en-US" sz="2000" dirty="0"/>
              <a:t>Nicholson &amp; Branson (1989)</a:t>
            </a:r>
          </a:p>
          <a:p>
            <a:r>
              <a:rPr lang="en-US" sz="2000" dirty="0"/>
              <a:t>Wind tunnel by Loosmore</a:t>
            </a:r>
          </a:p>
          <a:p>
            <a:r>
              <a:rPr lang="en-US" sz="2000" dirty="0"/>
              <a:t>Emission factors (related to resuspension </a:t>
            </a:r>
          </a:p>
          <a:p>
            <a:pPr marL="0" indent="0">
              <a:spcBef>
                <a:spcPts val="0"/>
              </a:spcBef>
              <a:buNone/>
            </a:pPr>
            <a:r>
              <a:rPr lang="en-US" sz="2000" dirty="0"/>
              <a:t>   factor) published</a:t>
            </a:r>
          </a:p>
          <a:p>
            <a:pPr lvl="1"/>
            <a:r>
              <a:rPr lang="en-US" sz="2000" dirty="0"/>
              <a:t>Describe resuspension of dust from roadways </a:t>
            </a:r>
          </a:p>
          <a:p>
            <a:pPr lvl="1"/>
            <a:r>
              <a:rPr lang="en-US" sz="2000" dirty="0"/>
              <a:t>From traffic emission studies </a:t>
            </a:r>
          </a:p>
          <a:p>
            <a:pPr lvl="1"/>
            <a:r>
              <a:rPr lang="en-US" sz="2000" dirty="0"/>
              <a:t>Used for air quality studies</a:t>
            </a:r>
          </a:p>
          <a:p>
            <a:pPr lvl="1"/>
            <a:r>
              <a:rPr lang="en-US" sz="2000" dirty="0"/>
              <a:t>Many studies published around the world</a:t>
            </a:r>
          </a:p>
          <a:p>
            <a:r>
              <a:rPr lang="en-US" sz="2000" dirty="0"/>
              <a:t>Pedestrian traffic</a:t>
            </a:r>
          </a:p>
          <a:p>
            <a:pPr lvl="1"/>
            <a:r>
              <a:rPr lang="en-US" sz="2000" dirty="0"/>
              <a:t>Fewer studies outdoor and/or pavement or related proxies</a:t>
            </a:r>
          </a:p>
          <a:p>
            <a:pPr lvl="1"/>
            <a:r>
              <a:rPr lang="en-US" sz="2000" dirty="0"/>
              <a:t>Nearly exclusive to indoor hazards</a:t>
            </a:r>
          </a:p>
        </p:txBody>
      </p:sp>
      <p:sp>
        <p:nvSpPr>
          <p:cNvPr id="5" name="TextBox 4">
            <a:extLst>
              <a:ext uri="{FF2B5EF4-FFF2-40B4-BE49-F238E27FC236}">
                <a16:creationId xmlns:a16="http://schemas.microsoft.com/office/drawing/2014/main" id="{5E529426-46AD-4D1C-B527-67674B1A8E54}"/>
              </a:ext>
            </a:extLst>
          </p:cNvPr>
          <p:cNvSpPr txBox="1"/>
          <p:nvPr/>
        </p:nvSpPr>
        <p:spPr>
          <a:xfrm>
            <a:off x="6937059" y="3951773"/>
            <a:ext cx="3846948" cy="338554"/>
          </a:xfrm>
          <a:prstGeom prst="rect">
            <a:avLst/>
          </a:prstGeom>
          <a:noFill/>
        </p:spPr>
        <p:txBody>
          <a:bodyPr wrap="square" rtlCol="0">
            <a:spAutoFit/>
          </a:bodyPr>
          <a:lstStyle/>
          <a:p>
            <a:pPr algn="ctr"/>
            <a:r>
              <a:rPr lang="en-US" sz="1600" dirty="0">
                <a:solidFill>
                  <a:srgbClr val="002060"/>
                </a:solidFill>
                <a:latin typeface="Times New Roman" panose="02020603050405020304" pitchFamily="18" charset="0"/>
                <a:cs typeface="Times New Roman" panose="02020603050405020304" pitchFamily="18" charset="0"/>
              </a:rPr>
              <a:t>Diagram of Sehmel’s experimental setup. </a:t>
            </a:r>
          </a:p>
        </p:txBody>
      </p:sp>
      <p:sp>
        <p:nvSpPr>
          <p:cNvPr id="7" name="TextBox 6">
            <a:extLst>
              <a:ext uri="{FF2B5EF4-FFF2-40B4-BE49-F238E27FC236}">
                <a16:creationId xmlns:a16="http://schemas.microsoft.com/office/drawing/2014/main" id="{B2BEE7F6-6766-6A36-FB1D-A236D82D9521}"/>
              </a:ext>
            </a:extLst>
          </p:cNvPr>
          <p:cNvSpPr txBox="1"/>
          <p:nvPr/>
        </p:nvSpPr>
        <p:spPr>
          <a:xfrm>
            <a:off x="9387174" y="45591"/>
            <a:ext cx="2793668" cy="461665"/>
          </a:xfrm>
          <a:prstGeom prst="rect">
            <a:avLst/>
          </a:prstGeom>
          <a:noFill/>
        </p:spPr>
        <p:txBody>
          <a:bodyPr wrap="square">
            <a:spAutoFit/>
          </a:bodyPr>
          <a:lstStyle/>
          <a:p>
            <a:r>
              <a:rPr lang="en-US" sz="800" b="0" i="0" dirty="0" err="1">
                <a:solidFill>
                  <a:srgbClr val="222222"/>
                </a:solidFill>
                <a:effectLst/>
                <a:latin typeface="Arial" panose="020B0604020202020204" pitchFamily="34" charset="0"/>
              </a:rPr>
              <a:t>Sehmel</a:t>
            </a:r>
            <a:r>
              <a:rPr lang="en-US" sz="800" b="0" i="0" dirty="0">
                <a:solidFill>
                  <a:srgbClr val="222222"/>
                </a:solidFill>
                <a:effectLst/>
                <a:latin typeface="Arial" panose="020B0604020202020204" pitchFamily="34" charset="0"/>
              </a:rPr>
              <a:t>, G. A. (1973). Particle resuspension from an asphalt road caused by car and truck traffic. </a:t>
            </a:r>
            <a:r>
              <a:rPr lang="en-US" sz="800" b="0" i="1" dirty="0">
                <a:solidFill>
                  <a:srgbClr val="222222"/>
                </a:solidFill>
                <a:effectLst/>
                <a:latin typeface="Arial" panose="020B0604020202020204" pitchFamily="34" charset="0"/>
              </a:rPr>
              <a:t>Atmospheric Environment (1967)</a:t>
            </a:r>
            <a:r>
              <a:rPr lang="en-US" sz="800" b="0" i="0" dirty="0">
                <a:solidFill>
                  <a:srgbClr val="222222"/>
                </a:solidFill>
                <a:effectLst/>
                <a:latin typeface="Arial" panose="020B0604020202020204" pitchFamily="34" charset="0"/>
              </a:rPr>
              <a:t>, </a:t>
            </a:r>
            <a:r>
              <a:rPr lang="en-US" sz="800" b="0" i="1" dirty="0">
                <a:solidFill>
                  <a:srgbClr val="222222"/>
                </a:solidFill>
                <a:effectLst/>
                <a:latin typeface="Arial" panose="020B0604020202020204" pitchFamily="34" charset="0"/>
              </a:rPr>
              <a:t>7</a:t>
            </a:r>
            <a:r>
              <a:rPr lang="en-US" sz="800" b="0" i="0" dirty="0">
                <a:solidFill>
                  <a:srgbClr val="222222"/>
                </a:solidFill>
                <a:effectLst/>
                <a:latin typeface="Arial" panose="020B0604020202020204" pitchFamily="34" charset="0"/>
              </a:rPr>
              <a:t>(3), 291-309.</a:t>
            </a:r>
            <a:endParaRPr lang="en-US" sz="800"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CE81F0D-BD0D-8638-2C14-D8EAAB9C98BD}"/>
                  </a:ext>
                </a:extLst>
              </p:cNvPr>
              <p:cNvSpPr txBox="1"/>
              <p:nvPr/>
            </p:nvSpPr>
            <p:spPr>
              <a:xfrm>
                <a:off x="7182051" y="4501711"/>
                <a:ext cx="4910253" cy="141057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3600" i="1" smtClean="0">
                          <a:latin typeface="Cambria Math" panose="02040503050406030204" pitchFamily="18" charset="0"/>
                        </a:rPr>
                        <m:t>𝛬</m:t>
                      </m:r>
                      <m:r>
                        <a:rPr lang="en-US" sz="3600" i="0">
                          <a:latin typeface="Cambria Math" panose="02040503050406030204" pitchFamily="18" charset="0"/>
                        </a:rPr>
                        <m:t>=0.42</m:t>
                      </m:r>
                      <m:f>
                        <m:fPr>
                          <m:ctrlPr>
                            <a:rPr lang="en-US" sz="3600" i="1">
                              <a:solidFill>
                                <a:srgbClr val="836967"/>
                              </a:solidFill>
                              <a:latin typeface="Cambria Math" panose="02040503050406030204" pitchFamily="18" charset="0"/>
                            </a:rPr>
                          </m:ctrlPr>
                        </m:fPr>
                        <m:num>
                          <m:sSubSup>
                            <m:sSubSupPr>
                              <m:ctrlPr>
                                <a:rPr lang="en-US" sz="3600" i="1">
                                  <a:solidFill>
                                    <a:srgbClr val="836967"/>
                                  </a:solidFill>
                                  <a:latin typeface="Cambria Math" panose="02040503050406030204" pitchFamily="18" charset="0"/>
                                </a:rPr>
                              </m:ctrlPr>
                            </m:sSubSupPr>
                            <m:e>
                              <m:r>
                                <a:rPr lang="en-US" sz="3600" i="1">
                                  <a:latin typeface="Cambria Math" panose="02040503050406030204" pitchFamily="18" charset="0"/>
                                </a:rPr>
                                <m:t>𝑢</m:t>
                              </m:r>
                            </m:e>
                            <m:sub>
                              <m:r>
                                <a:rPr lang="en-US" sz="3600" i="0">
                                  <a:latin typeface="Cambria Math" panose="02040503050406030204" pitchFamily="18" charset="0"/>
                                </a:rPr>
                                <m:t>∗</m:t>
                              </m:r>
                            </m:sub>
                            <m:sup>
                              <m:r>
                                <a:rPr lang="en-US" sz="3600" i="0">
                                  <a:latin typeface="Cambria Math" panose="02040503050406030204" pitchFamily="18" charset="0"/>
                                </a:rPr>
                                <m:t>2.13</m:t>
                              </m:r>
                            </m:sup>
                          </m:sSubSup>
                          <m:sSubSup>
                            <m:sSubSupPr>
                              <m:ctrlPr>
                                <a:rPr lang="en-US" sz="3600" i="1">
                                  <a:solidFill>
                                    <a:srgbClr val="836967"/>
                                  </a:solidFill>
                                  <a:latin typeface="Cambria Math" panose="02040503050406030204" pitchFamily="18" charset="0"/>
                                </a:rPr>
                              </m:ctrlPr>
                            </m:sSubSupPr>
                            <m:e>
                              <m:r>
                                <a:rPr lang="en-US" sz="3600" i="1">
                                  <a:latin typeface="Cambria Math" panose="02040503050406030204" pitchFamily="18" charset="0"/>
                                </a:rPr>
                                <m:t>𝑑</m:t>
                              </m:r>
                            </m:e>
                            <m:sub>
                              <m:r>
                                <a:rPr lang="en-US" sz="3600" i="1">
                                  <a:latin typeface="Cambria Math" panose="02040503050406030204" pitchFamily="18" charset="0"/>
                                </a:rPr>
                                <m:t>𝑝</m:t>
                              </m:r>
                            </m:sub>
                            <m:sup>
                              <m:r>
                                <a:rPr lang="en-US" sz="3600" i="0">
                                  <a:latin typeface="Cambria Math" panose="02040503050406030204" pitchFamily="18" charset="0"/>
                                </a:rPr>
                                <m:t>0.17</m:t>
                              </m:r>
                            </m:sup>
                          </m:sSubSup>
                        </m:num>
                        <m:den>
                          <m:sSubSup>
                            <m:sSubSupPr>
                              <m:ctrlPr>
                                <a:rPr lang="en-US" sz="3600" i="1">
                                  <a:solidFill>
                                    <a:srgbClr val="836967"/>
                                  </a:solidFill>
                                  <a:latin typeface="Cambria Math" panose="02040503050406030204" pitchFamily="18" charset="0"/>
                                </a:rPr>
                              </m:ctrlPr>
                            </m:sSubSupPr>
                            <m:e>
                              <m:r>
                                <a:rPr lang="en-US" sz="3600" i="1">
                                  <a:latin typeface="Cambria Math" panose="02040503050406030204" pitchFamily="18" charset="0"/>
                                </a:rPr>
                                <m:t>𝑡</m:t>
                              </m:r>
                            </m:e>
                            <m:sub/>
                            <m:sup>
                              <m:r>
                                <a:rPr lang="en-US" sz="3600" i="0">
                                  <a:latin typeface="Cambria Math" panose="02040503050406030204" pitchFamily="18" charset="0"/>
                                </a:rPr>
                                <m:t>0.92</m:t>
                              </m:r>
                            </m:sup>
                          </m:sSubSup>
                          <m:sSubSup>
                            <m:sSubSupPr>
                              <m:ctrlPr>
                                <a:rPr lang="en-US" sz="3600" i="1">
                                  <a:solidFill>
                                    <a:srgbClr val="836967"/>
                                  </a:solidFill>
                                  <a:latin typeface="Cambria Math" panose="02040503050406030204" pitchFamily="18" charset="0"/>
                                </a:rPr>
                              </m:ctrlPr>
                            </m:sSubSupPr>
                            <m:e>
                              <m:r>
                                <a:rPr lang="en-US" sz="3600" i="1">
                                  <a:latin typeface="Cambria Math" panose="02040503050406030204" pitchFamily="18" charset="0"/>
                                </a:rPr>
                                <m:t>𝑧</m:t>
                              </m:r>
                            </m:e>
                            <m:sub>
                              <m:r>
                                <a:rPr lang="en-US" sz="3600" i="0">
                                  <a:latin typeface="Cambria Math" panose="02040503050406030204" pitchFamily="18" charset="0"/>
                                </a:rPr>
                                <m:t>0</m:t>
                              </m:r>
                            </m:sub>
                            <m:sup>
                              <m:r>
                                <a:rPr lang="en-US" sz="3600" i="0">
                                  <a:latin typeface="Cambria Math" panose="02040503050406030204" pitchFamily="18" charset="0"/>
                                </a:rPr>
                                <m:t>0.32</m:t>
                              </m:r>
                            </m:sup>
                          </m:sSubSup>
                          <m:sSubSup>
                            <m:sSubSupPr>
                              <m:ctrlPr>
                                <a:rPr lang="en-US" sz="3600" i="1">
                                  <a:solidFill>
                                    <a:srgbClr val="836967"/>
                                  </a:solidFill>
                                  <a:latin typeface="Cambria Math" panose="02040503050406030204" pitchFamily="18" charset="0"/>
                                </a:rPr>
                              </m:ctrlPr>
                            </m:sSubSupPr>
                            <m:e>
                              <m:r>
                                <a:rPr lang="en-US" sz="3600" i="1">
                                  <a:latin typeface="Cambria Math" panose="02040503050406030204" pitchFamily="18" charset="0"/>
                                </a:rPr>
                                <m:t>𝜌</m:t>
                              </m:r>
                            </m:e>
                            <m:sub>
                              <m:r>
                                <a:rPr lang="en-US" sz="3600" i="1">
                                  <a:latin typeface="Cambria Math" panose="02040503050406030204" pitchFamily="18" charset="0"/>
                                </a:rPr>
                                <m:t>𝑝</m:t>
                              </m:r>
                            </m:sub>
                            <m:sup>
                              <m:r>
                                <a:rPr lang="en-US" sz="3600" i="0">
                                  <a:latin typeface="Cambria Math" panose="02040503050406030204" pitchFamily="18" charset="0"/>
                                </a:rPr>
                                <m:t>0.76</m:t>
                              </m:r>
                            </m:sup>
                          </m:sSubSup>
                        </m:den>
                      </m:f>
                    </m:oMath>
                  </m:oMathPara>
                </a14:m>
                <a:endParaRPr lang="en-US" sz="3600" dirty="0"/>
              </a:p>
            </p:txBody>
          </p:sp>
        </mc:Choice>
        <mc:Fallback xmlns="">
          <p:sp>
            <p:nvSpPr>
              <p:cNvPr id="6" name="TextBox 5">
                <a:extLst>
                  <a:ext uri="{FF2B5EF4-FFF2-40B4-BE49-F238E27FC236}">
                    <a16:creationId xmlns:a16="http://schemas.microsoft.com/office/drawing/2014/main" id="{ACE81F0D-BD0D-8638-2C14-D8EAAB9C98BD}"/>
                  </a:ext>
                </a:extLst>
              </p:cNvPr>
              <p:cNvSpPr txBox="1">
                <a:spLocks noRot="1" noChangeAspect="1" noMove="1" noResize="1" noEditPoints="1" noAdjustHandles="1" noChangeArrowheads="1" noChangeShapeType="1" noTextEdit="1"/>
              </p:cNvSpPr>
              <p:nvPr/>
            </p:nvSpPr>
            <p:spPr>
              <a:xfrm>
                <a:off x="7182051" y="4501711"/>
                <a:ext cx="4910253" cy="1410579"/>
              </a:xfrm>
              <a:prstGeom prst="rect">
                <a:avLst/>
              </a:prstGeom>
              <a:blipFill>
                <a:blip r:embed="rId3"/>
                <a:stretch>
                  <a:fillRect/>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3AEB141D-8EE5-5AEC-6482-16C7BBB2386B}"/>
              </a:ext>
            </a:extLst>
          </p:cNvPr>
          <p:cNvSpPr txBox="1"/>
          <p:nvPr/>
        </p:nvSpPr>
        <p:spPr>
          <a:xfrm>
            <a:off x="9260785" y="6046043"/>
            <a:ext cx="3046445" cy="461665"/>
          </a:xfrm>
          <a:prstGeom prst="rect">
            <a:avLst/>
          </a:prstGeom>
          <a:noFill/>
        </p:spPr>
        <p:txBody>
          <a:bodyPr wrap="square">
            <a:spAutoFit/>
          </a:bodyPr>
          <a:lstStyle/>
          <a:p>
            <a:r>
              <a:rPr lang="en-US" sz="800" b="0" i="0" dirty="0">
                <a:solidFill>
                  <a:srgbClr val="222222"/>
                </a:solidFill>
                <a:effectLst/>
                <a:latin typeface="Arial" panose="020B0604020202020204" pitchFamily="34" charset="0"/>
              </a:rPr>
              <a:t>Loosmore, G. A. (2003). Evaluation and development of models for resuspension of aerosols at short times after deposition. </a:t>
            </a:r>
            <a:r>
              <a:rPr lang="en-US" sz="800" b="0" i="1" dirty="0">
                <a:solidFill>
                  <a:srgbClr val="222222"/>
                </a:solidFill>
                <a:effectLst/>
                <a:latin typeface="Arial" panose="020B0604020202020204" pitchFamily="34" charset="0"/>
              </a:rPr>
              <a:t>Atmospheric environment</a:t>
            </a:r>
            <a:r>
              <a:rPr lang="en-US" sz="800" b="0" i="0" dirty="0">
                <a:solidFill>
                  <a:srgbClr val="222222"/>
                </a:solidFill>
                <a:effectLst/>
                <a:latin typeface="Arial" panose="020B0604020202020204" pitchFamily="34" charset="0"/>
              </a:rPr>
              <a:t>, </a:t>
            </a:r>
            <a:r>
              <a:rPr lang="en-US" sz="800" b="0" i="1" dirty="0">
                <a:solidFill>
                  <a:srgbClr val="222222"/>
                </a:solidFill>
                <a:effectLst/>
                <a:latin typeface="Arial" panose="020B0604020202020204" pitchFamily="34" charset="0"/>
              </a:rPr>
              <a:t>37</a:t>
            </a:r>
            <a:r>
              <a:rPr lang="en-US" sz="800" b="0" i="0" dirty="0">
                <a:solidFill>
                  <a:srgbClr val="222222"/>
                </a:solidFill>
                <a:effectLst/>
                <a:latin typeface="Arial" panose="020B0604020202020204" pitchFamily="34" charset="0"/>
              </a:rPr>
              <a:t>(5), 639-647.</a:t>
            </a:r>
            <a:endParaRPr lang="en-US" sz="800" dirty="0"/>
          </a:p>
        </p:txBody>
      </p:sp>
    </p:spTree>
    <p:extLst>
      <p:ext uri="{BB962C8B-B14F-4D97-AF65-F5344CB8AC3E}">
        <p14:creationId xmlns:p14="http://schemas.microsoft.com/office/powerpoint/2010/main" val="3213720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80B3D1-874A-419B-B397-243C9C717A24}"/>
              </a:ext>
            </a:extLst>
          </p:cNvPr>
          <p:cNvPicPr>
            <a:picLocks noChangeAspect="1"/>
          </p:cNvPicPr>
          <p:nvPr/>
        </p:nvPicPr>
        <p:blipFill rotWithShape="1">
          <a:blip r:embed="rId2"/>
          <a:srcRect r="5325" b="9470"/>
          <a:stretch/>
        </p:blipFill>
        <p:spPr>
          <a:xfrm>
            <a:off x="660605" y="143769"/>
            <a:ext cx="11005369" cy="5914850"/>
          </a:xfrm>
          <a:prstGeom prst="rect">
            <a:avLst/>
          </a:prstGeom>
        </p:spPr>
      </p:pic>
      <p:sp>
        <p:nvSpPr>
          <p:cNvPr id="5" name="TextBox 4">
            <a:extLst>
              <a:ext uri="{FF2B5EF4-FFF2-40B4-BE49-F238E27FC236}">
                <a16:creationId xmlns:a16="http://schemas.microsoft.com/office/drawing/2014/main" id="{0A67AB90-0401-46DB-BB5B-FA7C884A9160}"/>
              </a:ext>
            </a:extLst>
          </p:cNvPr>
          <p:cNvSpPr txBox="1"/>
          <p:nvPr/>
        </p:nvSpPr>
        <p:spPr>
          <a:xfrm flipH="1">
            <a:off x="940247" y="253010"/>
            <a:ext cx="800219" cy="5038693"/>
          </a:xfrm>
          <a:prstGeom prst="rect">
            <a:avLst/>
          </a:prstGeom>
          <a:solidFill>
            <a:schemeClr val="bg1"/>
          </a:solidFill>
        </p:spPr>
        <p:txBody>
          <a:bodyPr vert="vert270" wrap="square" rtlCol="0">
            <a:spAutoFit/>
          </a:bodyPr>
          <a:lstStyle/>
          <a:p>
            <a:r>
              <a:rPr lang="en-US" sz="2000" dirty="0"/>
              <a:t>Fraction of particles resuspended from the road per vehicle pass </a:t>
            </a:r>
          </a:p>
        </p:txBody>
      </p:sp>
      <p:sp>
        <p:nvSpPr>
          <p:cNvPr id="6" name="TextBox 5">
            <a:extLst>
              <a:ext uri="{FF2B5EF4-FFF2-40B4-BE49-F238E27FC236}">
                <a16:creationId xmlns:a16="http://schemas.microsoft.com/office/drawing/2014/main" id="{58499F02-3A08-4483-BA3E-6E3A4FEA79AA}"/>
              </a:ext>
            </a:extLst>
          </p:cNvPr>
          <p:cNvSpPr txBox="1"/>
          <p:nvPr/>
        </p:nvSpPr>
        <p:spPr>
          <a:xfrm>
            <a:off x="2521920" y="5786261"/>
            <a:ext cx="3574080" cy="369332"/>
          </a:xfrm>
          <a:prstGeom prst="rect">
            <a:avLst/>
          </a:prstGeom>
          <a:solidFill>
            <a:schemeClr val="bg1"/>
          </a:solidFill>
        </p:spPr>
        <p:txBody>
          <a:bodyPr wrap="square" rtlCol="0">
            <a:spAutoFit/>
          </a:bodyPr>
          <a:lstStyle/>
          <a:p>
            <a:r>
              <a:rPr lang="en-US" dirty="0"/>
              <a:t>Vehicle speed in MPH</a:t>
            </a:r>
          </a:p>
        </p:txBody>
      </p:sp>
      <p:sp>
        <p:nvSpPr>
          <p:cNvPr id="8" name="TextBox 7">
            <a:extLst>
              <a:ext uri="{FF2B5EF4-FFF2-40B4-BE49-F238E27FC236}">
                <a16:creationId xmlns:a16="http://schemas.microsoft.com/office/drawing/2014/main" id="{7C1389FB-5EB6-4E21-8B93-E90FF0F25C0B}"/>
              </a:ext>
            </a:extLst>
          </p:cNvPr>
          <p:cNvSpPr txBox="1"/>
          <p:nvPr/>
        </p:nvSpPr>
        <p:spPr>
          <a:xfrm>
            <a:off x="4616245" y="6385300"/>
            <a:ext cx="6096000" cy="400110"/>
          </a:xfrm>
          <a:prstGeom prst="rect">
            <a:avLst/>
          </a:prstGeom>
          <a:noFill/>
        </p:spPr>
        <p:txBody>
          <a:bodyPr wrap="square">
            <a:spAutoFit/>
          </a:bodyPr>
          <a:lstStyle/>
          <a:p>
            <a:r>
              <a:rPr lang="en-US" sz="1000" dirty="0" err="1"/>
              <a:t>Sehmel</a:t>
            </a:r>
            <a:r>
              <a:rPr lang="en-US" sz="1000" dirty="0"/>
              <a:t>, G. A. "Particle resuspension from an asphalt road caused by car and truck traffic." Atmospheric Environment (1967) 7.3 (1973): 291-309.</a:t>
            </a:r>
          </a:p>
        </p:txBody>
      </p:sp>
      <p:sp>
        <p:nvSpPr>
          <p:cNvPr id="9" name="Content Placeholder 2">
            <a:extLst>
              <a:ext uri="{FF2B5EF4-FFF2-40B4-BE49-F238E27FC236}">
                <a16:creationId xmlns:a16="http://schemas.microsoft.com/office/drawing/2014/main" id="{14D38D81-1CBF-4738-BD59-6E6716F8829E}"/>
              </a:ext>
            </a:extLst>
          </p:cNvPr>
          <p:cNvSpPr txBox="1">
            <a:spLocks/>
          </p:cNvSpPr>
          <p:nvPr/>
        </p:nvSpPr>
        <p:spPr>
          <a:xfrm>
            <a:off x="5826682" y="0"/>
            <a:ext cx="3464759" cy="4923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err="1"/>
              <a:t>Sehmel</a:t>
            </a:r>
            <a:r>
              <a:rPr lang="en-US" sz="2000" dirty="0"/>
              <a:t> Experiments</a:t>
            </a:r>
            <a:r>
              <a:rPr lang="en-US" sz="2000" baseline="30000" dirty="0"/>
              <a:t> </a:t>
            </a:r>
            <a:r>
              <a:rPr lang="en-US" sz="2000" dirty="0"/>
              <a:t>(1972)</a:t>
            </a:r>
            <a:endParaRPr lang="en-US" sz="2000" baseline="30000" dirty="0"/>
          </a:p>
        </p:txBody>
      </p:sp>
    </p:spTree>
    <p:extLst>
      <p:ext uri="{BB962C8B-B14F-4D97-AF65-F5344CB8AC3E}">
        <p14:creationId xmlns:p14="http://schemas.microsoft.com/office/powerpoint/2010/main" val="372911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8165F-3EA6-4BD6-B329-262229683FB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954A159-0895-42BD-92A0-15F166F245B7}"/>
              </a:ext>
            </a:extLst>
          </p:cNvPr>
          <p:cNvSpPr>
            <a:spLocks noGrp="1"/>
          </p:cNvSpPr>
          <p:nvPr>
            <p:ph idx="1"/>
          </p:nvPr>
        </p:nvSpPr>
        <p:spPr/>
        <p:txBody>
          <a:bodyPr/>
          <a:lstStyle/>
          <a:p>
            <a:endParaRPr lang="en-US" dirty="0"/>
          </a:p>
        </p:txBody>
      </p:sp>
      <p:sp>
        <p:nvSpPr>
          <p:cNvPr id="4" name="Content Placeholder 2">
            <a:extLst>
              <a:ext uri="{FF2B5EF4-FFF2-40B4-BE49-F238E27FC236}">
                <a16:creationId xmlns:a16="http://schemas.microsoft.com/office/drawing/2014/main" id="{F5EEC124-FE6F-4D92-B000-032323BB35D1}"/>
              </a:ext>
            </a:extLst>
          </p:cNvPr>
          <p:cNvSpPr txBox="1">
            <a:spLocks/>
          </p:cNvSpPr>
          <p:nvPr/>
        </p:nvSpPr>
        <p:spPr>
          <a:xfrm>
            <a:off x="502513" y="19257"/>
            <a:ext cx="3464759" cy="492352"/>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Nicholson Experiments</a:t>
            </a:r>
            <a:r>
              <a:rPr lang="en-US" sz="2000" baseline="30000" dirty="0"/>
              <a:t> </a:t>
            </a:r>
            <a:r>
              <a:rPr lang="en-US" sz="2000" dirty="0"/>
              <a:t>(1989)</a:t>
            </a:r>
            <a:endParaRPr lang="en-US" sz="2000" baseline="30000" dirty="0"/>
          </a:p>
        </p:txBody>
      </p:sp>
      <p:pic>
        <p:nvPicPr>
          <p:cNvPr id="5" name="Picture 4">
            <a:extLst>
              <a:ext uri="{FF2B5EF4-FFF2-40B4-BE49-F238E27FC236}">
                <a16:creationId xmlns:a16="http://schemas.microsoft.com/office/drawing/2014/main" id="{54B9793A-8E0C-4D4E-8A08-DBE0584F05FF}"/>
              </a:ext>
            </a:extLst>
          </p:cNvPr>
          <p:cNvPicPr>
            <a:picLocks noChangeAspect="1"/>
          </p:cNvPicPr>
          <p:nvPr/>
        </p:nvPicPr>
        <p:blipFill rotWithShape="1">
          <a:blip r:embed="rId2"/>
          <a:srcRect b="8229"/>
          <a:stretch/>
        </p:blipFill>
        <p:spPr>
          <a:xfrm>
            <a:off x="366856" y="557911"/>
            <a:ext cx="11649357" cy="5463102"/>
          </a:xfrm>
          <a:prstGeom prst="rect">
            <a:avLst/>
          </a:prstGeom>
        </p:spPr>
      </p:pic>
      <p:sp>
        <p:nvSpPr>
          <p:cNvPr id="6" name="TextBox 5">
            <a:extLst>
              <a:ext uri="{FF2B5EF4-FFF2-40B4-BE49-F238E27FC236}">
                <a16:creationId xmlns:a16="http://schemas.microsoft.com/office/drawing/2014/main" id="{D6D21F36-E84B-45E0-AD33-41A8FDB7C4B7}"/>
              </a:ext>
            </a:extLst>
          </p:cNvPr>
          <p:cNvSpPr txBox="1"/>
          <p:nvPr/>
        </p:nvSpPr>
        <p:spPr>
          <a:xfrm>
            <a:off x="414080" y="325818"/>
            <a:ext cx="461665" cy="2601786"/>
          </a:xfrm>
          <a:prstGeom prst="rect">
            <a:avLst/>
          </a:prstGeom>
          <a:solidFill>
            <a:schemeClr val="bg1"/>
          </a:solidFill>
        </p:spPr>
        <p:txBody>
          <a:bodyPr vert="vert270" wrap="square" rtlCol="0">
            <a:spAutoFit/>
          </a:bodyPr>
          <a:lstStyle/>
          <a:p>
            <a:r>
              <a:rPr lang="en-US" dirty="0"/>
              <a:t>Percent Remaining (%)</a:t>
            </a:r>
          </a:p>
        </p:txBody>
      </p:sp>
      <p:sp>
        <p:nvSpPr>
          <p:cNvPr id="7" name="Rectangle 6">
            <a:extLst>
              <a:ext uri="{FF2B5EF4-FFF2-40B4-BE49-F238E27FC236}">
                <a16:creationId xmlns:a16="http://schemas.microsoft.com/office/drawing/2014/main" id="{406B501B-BE8B-42FA-950A-30D0BF09ABEE}"/>
              </a:ext>
            </a:extLst>
          </p:cNvPr>
          <p:cNvSpPr/>
          <p:nvPr/>
        </p:nvSpPr>
        <p:spPr>
          <a:xfrm>
            <a:off x="6224888" y="753356"/>
            <a:ext cx="461665" cy="2210157"/>
          </a:xfrm>
          <a:prstGeom prst="rect">
            <a:avLst/>
          </a:prstGeom>
          <a:solidFill>
            <a:schemeClr val="bg1"/>
          </a:solidFill>
        </p:spPr>
        <p:txBody>
          <a:bodyPr vert="vert270" wrap="none">
            <a:spAutoFit/>
          </a:bodyPr>
          <a:lstStyle/>
          <a:p>
            <a:r>
              <a:rPr lang="en-US" dirty="0"/>
              <a:t>Percent Remaining (%)</a:t>
            </a:r>
          </a:p>
        </p:txBody>
      </p:sp>
      <p:sp>
        <p:nvSpPr>
          <p:cNvPr id="8" name="Rectangle 7">
            <a:extLst>
              <a:ext uri="{FF2B5EF4-FFF2-40B4-BE49-F238E27FC236}">
                <a16:creationId xmlns:a16="http://schemas.microsoft.com/office/drawing/2014/main" id="{6CBB23B5-102D-4F21-9E39-53B5447FAD51}"/>
              </a:ext>
            </a:extLst>
          </p:cNvPr>
          <p:cNvSpPr/>
          <p:nvPr/>
        </p:nvSpPr>
        <p:spPr>
          <a:xfrm>
            <a:off x="6175516" y="3508488"/>
            <a:ext cx="461665" cy="2210157"/>
          </a:xfrm>
          <a:prstGeom prst="rect">
            <a:avLst/>
          </a:prstGeom>
          <a:solidFill>
            <a:schemeClr val="bg1"/>
          </a:solidFill>
        </p:spPr>
        <p:txBody>
          <a:bodyPr vert="vert270" wrap="none">
            <a:spAutoFit/>
          </a:bodyPr>
          <a:lstStyle/>
          <a:p>
            <a:r>
              <a:rPr lang="en-US" dirty="0"/>
              <a:t>Percent Remaining (%)</a:t>
            </a:r>
          </a:p>
        </p:txBody>
      </p:sp>
      <p:sp>
        <p:nvSpPr>
          <p:cNvPr id="9" name="Rectangle 8">
            <a:extLst>
              <a:ext uri="{FF2B5EF4-FFF2-40B4-BE49-F238E27FC236}">
                <a16:creationId xmlns:a16="http://schemas.microsoft.com/office/drawing/2014/main" id="{5CF7BF43-8CD1-4DE7-BAA4-6B40ADBE73BD}"/>
              </a:ext>
            </a:extLst>
          </p:cNvPr>
          <p:cNvSpPr/>
          <p:nvPr/>
        </p:nvSpPr>
        <p:spPr>
          <a:xfrm>
            <a:off x="366856" y="3508489"/>
            <a:ext cx="461665" cy="2210157"/>
          </a:xfrm>
          <a:prstGeom prst="rect">
            <a:avLst/>
          </a:prstGeom>
          <a:solidFill>
            <a:schemeClr val="bg1"/>
          </a:solidFill>
        </p:spPr>
        <p:txBody>
          <a:bodyPr vert="vert270" wrap="none">
            <a:spAutoFit/>
          </a:bodyPr>
          <a:lstStyle/>
          <a:p>
            <a:r>
              <a:rPr lang="en-US" dirty="0"/>
              <a:t>Percent Remaining (%)</a:t>
            </a:r>
          </a:p>
        </p:txBody>
      </p:sp>
      <p:sp>
        <p:nvSpPr>
          <p:cNvPr id="11" name="TextBox 10">
            <a:extLst>
              <a:ext uri="{FF2B5EF4-FFF2-40B4-BE49-F238E27FC236}">
                <a16:creationId xmlns:a16="http://schemas.microsoft.com/office/drawing/2014/main" id="{1CF70D9B-3404-45A2-81F0-EC10DE664D84}"/>
              </a:ext>
            </a:extLst>
          </p:cNvPr>
          <p:cNvSpPr txBox="1"/>
          <p:nvPr/>
        </p:nvSpPr>
        <p:spPr>
          <a:xfrm>
            <a:off x="2966146" y="6461850"/>
            <a:ext cx="7583602" cy="430887"/>
          </a:xfrm>
          <a:prstGeom prst="rect">
            <a:avLst/>
          </a:prstGeom>
          <a:noFill/>
        </p:spPr>
        <p:txBody>
          <a:bodyPr wrap="square">
            <a:spAutoFit/>
          </a:bodyPr>
          <a:lstStyle/>
          <a:p>
            <a:r>
              <a:rPr lang="en-US" sz="1050" dirty="0"/>
              <a:t>Nicholson, K. W., et al. "The effects of vehicle activity on particle resuspension." Journal of Aerosol Science 20.8 (1989): 1425-1428.</a:t>
            </a:r>
          </a:p>
        </p:txBody>
      </p:sp>
      <p:sp>
        <p:nvSpPr>
          <p:cNvPr id="12" name="TextBox 11">
            <a:extLst>
              <a:ext uri="{FF2B5EF4-FFF2-40B4-BE49-F238E27FC236}">
                <a16:creationId xmlns:a16="http://schemas.microsoft.com/office/drawing/2014/main" id="{A82FAE99-0D44-48FC-A5D0-117818D12B46}"/>
              </a:ext>
            </a:extLst>
          </p:cNvPr>
          <p:cNvSpPr txBox="1"/>
          <p:nvPr/>
        </p:nvSpPr>
        <p:spPr>
          <a:xfrm>
            <a:off x="4580556" y="509884"/>
            <a:ext cx="1031048" cy="369332"/>
          </a:xfrm>
          <a:prstGeom prst="rect">
            <a:avLst/>
          </a:prstGeom>
          <a:solidFill>
            <a:schemeClr val="bg1"/>
          </a:solidFill>
        </p:spPr>
        <p:txBody>
          <a:bodyPr wrap="square" rtlCol="0">
            <a:spAutoFit/>
          </a:bodyPr>
          <a:lstStyle/>
          <a:p>
            <a:r>
              <a:rPr lang="en-US" dirty="0"/>
              <a:t>4.5 µm </a:t>
            </a:r>
          </a:p>
        </p:txBody>
      </p:sp>
      <p:sp>
        <p:nvSpPr>
          <p:cNvPr id="13" name="Rectangle 12">
            <a:extLst>
              <a:ext uri="{FF2B5EF4-FFF2-40B4-BE49-F238E27FC236}">
                <a16:creationId xmlns:a16="http://schemas.microsoft.com/office/drawing/2014/main" id="{87E7B99D-0BFD-49A7-BFC2-4C99138554E6}"/>
              </a:ext>
            </a:extLst>
          </p:cNvPr>
          <p:cNvSpPr/>
          <p:nvPr/>
        </p:nvSpPr>
        <p:spPr>
          <a:xfrm>
            <a:off x="10053189" y="694550"/>
            <a:ext cx="894797" cy="369332"/>
          </a:xfrm>
          <a:prstGeom prst="rect">
            <a:avLst/>
          </a:prstGeom>
          <a:solidFill>
            <a:schemeClr val="bg1"/>
          </a:solidFill>
        </p:spPr>
        <p:txBody>
          <a:bodyPr wrap="none">
            <a:spAutoFit/>
          </a:bodyPr>
          <a:lstStyle/>
          <a:p>
            <a:r>
              <a:rPr lang="en-US" dirty="0"/>
              <a:t>15 µm </a:t>
            </a:r>
          </a:p>
        </p:txBody>
      </p:sp>
      <p:sp>
        <p:nvSpPr>
          <p:cNvPr id="14" name="Rectangle 13">
            <a:extLst>
              <a:ext uri="{FF2B5EF4-FFF2-40B4-BE49-F238E27FC236}">
                <a16:creationId xmlns:a16="http://schemas.microsoft.com/office/drawing/2014/main" id="{3EF33C9D-217F-4495-9620-8C279F2E2E45}"/>
              </a:ext>
            </a:extLst>
          </p:cNvPr>
          <p:cNvSpPr/>
          <p:nvPr/>
        </p:nvSpPr>
        <p:spPr>
          <a:xfrm>
            <a:off x="4511389" y="3429000"/>
            <a:ext cx="958917" cy="369332"/>
          </a:xfrm>
          <a:prstGeom prst="rect">
            <a:avLst/>
          </a:prstGeom>
          <a:solidFill>
            <a:schemeClr val="bg1"/>
          </a:solidFill>
        </p:spPr>
        <p:txBody>
          <a:bodyPr wrap="none">
            <a:spAutoFit/>
          </a:bodyPr>
          <a:lstStyle/>
          <a:p>
            <a:r>
              <a:rPr lang="en-US" dirty="0"/>
              <a:t>9.5 µm </a:t>
            </a:r>
          </a:p>
        </p:txBody>
      </p:sp>
      <p:sp>
        <p:nvSpPr>
          <p:cNvPr id="15" name="Rectangle 14">
            <a:extLst>
              <a:ext uri="{FF2B5EF4-FFF2-40B4-BE49-F238E27FC236}">
                <a16:creationId xmlns:a16="http://schemas.microsoft.com/office/drawing/2014/main" id="{842B3440-54C9-4053-A0F2-855484EECE35}"/>
              </a:ext>
            </a:extLst>
          </p:cNvPr>
          <p:cNvSpPr/>
          <p:nvPr/>
        </p:nvSpPr>
        <p:spPr>
          <a:xfrm>
            <a:off x="10023534" y="3385011"/>
            <a:ext cx="894797" cy="369332"/>
          </a:xfrm>
          <a:prstGeom prst="rect">
            <a:avLst/>
          </a:prstGeom>
          <a:solidFill>
            <a:schemeClr val="bg1"/>
          </a:solidFill>
        </p:spPr>
        <p:txBody>
          <a:bodyPr wrap="none">
            <a:spAutoFit/>
          </a:bodyPr>
          <a:lstStyle/>
          <a:p>
            <a:r>
              <a:rPr lang="en-US" dirty="0"/>
              <a:t>20 µm </a:t>
            </a:r>
          </a:p>
        </p:txBody>
      </p:sp>
      <p:pic>
        <p:nvPicPr>
          <p:cNvPr id="17" name="Picture 16">
            <a:extLst>
              <a:ext uri="{FF2B5EF4-FFF2-40B4-BE49-F238E27FC236}">
                <a16:creationId xmlns:a16="http://schemas.microsoft.com/office/drawing/2014/main" id="{F35DA82D-38A9-489D-AA32-9530C82A9A11}"/>
              </a:ext>
            </a:extLst>
          </p:cNvPr>
          <p:cNvPicPr>
            <a:picLocks noChangeAspect="1"/>
          </p:cNvPicPr>
          <p:nvPr/>
        </p:nvPicPr>
        <p:blipFill>
          <a:blip r:embed="rId3"/>
          <a:stretch>
            <a:fillRect/>
          </a:stretch>
        </p:blipFill>
        <p:spPr>
          <a:xfrm>
            <a:off x="7837407" y="2972779"/>
            <a:ext cx="2670279" cy="493819"/>
          </a:xfrm>
          <a:prstGeom prst="rect">
            <a:avLst/>
          </a:prstGeom>
        </p:spPr>
      </p:pic>
      <p:pic>
        <p:nvPicPr>
          <p:cNvPr id="18" name="Picture 17">
            <a:extLst>
              <a:ext uri="{FF2B5EF4-FFF2-40B4-BE49-F238E27FC236}">
                <a16:creationId xmlns:a16="http://schemas.microsoft.com/office/drawing/2014/main" id="{D2FC280E-F146-488C-96A5-AB20F2CE53B2}"/>
              </a:ext>
            </a:extLst>
          </p:cNvPr>
          <p:cNvPicPr>
            <a:picLocks noChangeAspect="1"/>
          </p:cNvPicPr>
          <p:nvPr/>
        </p:nvPicPr>
        <p:blipFill>
          <a:blip r:embed="rId3"/>
          <a:stretch>
            <a:fillRect/>
          </a:stretch>
        </p:blipFill>
        <p:spPr>
          <a:xfrm>
            <a:off x="7761381" y="5568580"/>
            <a:ext cx="2652312" cy="490496"/>
          </a:xfrm>
          <a:prstGeom prst="rect">
            <a:avLst/>
          </a:prstGeom>
        </p:spPr>
      </p:pic>
      <p:pic>
        <p:nvPicPr>
          <p:cNvPr id="20" name="Picture 19">
            <a:extLst>
              <a:ext uri="{FF2B5EF4-FFF2-40B4-BE49-F238E27FC236}">
                <a16:creationId xmlns:a16="http://schemas.microsoft.com/office/drawing/2014/main" id="{BE35B592-A43F-47A6-84F3-1E7C9CF71815}"/>
              </a:ext>
            </a:extLst>
          </p:cNvPr>
          <p:cNvPicPr>
            <a:picLocks noChangeAspect="1"/>
          </p:cNvPicPr>
          <p:nvPr/>
        </p:nvPicPr>
        <p:blipFill>
          <a:blip r:embed="rId3"/>
          <a:stretch>
            <a:fillRect/>
          </a:stretch>
        </p:blipFill>
        <p:spPr>
          <a:xfrm>
            <a:off x="2144288" y="2963513"/>
            <a:ext cx="2670279" cy="493819"/>
          </a:xfrm>
          <a:prstGeom prst="rect">
            <a:avLst/>
          </a:prstGeom>
        </p:spPr>
      </p:pic>
      <p:pic>
        <p:nvPicPr>
          <p:cNvPr id="21" name="Picture 20">
            <a:extLst>
              <a:ext uri="{FF2B5EF4-FFF2-40B4-BE49-F238E27FC236}">
                <a16:creationId xmlns:a16="http://schemas.microsoft.com/office/drawing/2014/main" id="{4590A65A-1F58-4D06-8C77-57D1F746195B}"/>
              </a:ext>
            </a:extLst>
          </p:cNvPr>
          <p:cNvPicPr>
            <a:picLocks noChangeAspect="1"/>
          </p:cNvPicPr>
          <p:nvPr/>
        </p:nvPicPr>
        <p:blipFill>
          <a:blip r:embed="rId3"/>
          <a:stretch>
            <a:fillRect/>
          </a:stretch>
        </p:blipFill>
        <p:spPr>
          <a:xfrm>
            <a:off x="2047108" y="5697694"/>
            <a:ext cx="2670279" cy="493819"/>
          </a:xfrm>
          <a:prstGeom prst="rect">
            <a:avLst/>
          </a:prstGeom>
        </p:spPr>
      </p:pic>
      <p:sp>
        <p:nvSpPr>
          <p:cNvPr id="26" name="TextBox 25">
            <a:extLst>
              <a:ext uri="{FF2B5EF4-FFF2-40B4-BE49-F238E27FC236}">
                <a16:creationId xmlns:a16="http://schemas.microsoft.com/office/drawing/2014/main" id="{45610953-97CC-4C76-B897-8371CC1F8893}"/>
              </a:ext>
            </a:extLst>
          </p:cNvPr>
          <p:cNvSpPr txBox="1"/>
          <p:nvPr/>
        </p:nvSpPr>
        <p:spPr>
          <a:xfrm>
            <a:off x="4589214" y="2039089"/>
            <a:ext cx="613167" cy="184666"/>
          </a:xfrm>
          <a:prstGeom prst="rect">
            <a:avLst/>
          </a:prstGeom>
          <a:solidFill>
            <a:schemeClr val="bg1"/>
          </a:solidFill>
        </p:spPr>
        <p:txBody>
          <a:bodyPr wrap="square" lIns="0" tIns="0" rIns="0" bIns="0" rtlCol="0">
            <a:spAutoFit/>
          </a:bodyPr>
          <a:lstStyle/>
          <a:p>
            <a:pPr algn="ctr"/>
            <a:r>
              <a:rPr lang="en-US" sz="1200" dirty="0"/>
              <a:t>56 km/h</a:t>
            </a:r>
          </a:p>
        </p:txBody>
      </p:sp>
      <p:sp>
        <p:nvSpPr>
          <p:cNvPr id="27" name="TextBox 26">
            <a:extLst>
              <a:ext uri="{FF2B5EF4-FFF2-40B4-BE49-F238E27FC236}">
                <a16:creationId xmlns:a16="http://schemas.microsoft.com/office/drawing/2014/main" id="{E65A43B0-D7F7-4CDC-BE61-FE64139BB44E}"/>
              </a:ext>
            </a:extLst>
          </p:cNvPr>
          <p:cNvSpPr txBox="1"/>
          <p:nvPr/>
        </p:nvSpPr>
        <p:spPr>
          <a:xfrm>
            <a:off x="4580556" y="1635706"/>
            <a:ext cx="613167" cy="184666"/>
          </a:xfrm>
          <a:prstGeom prst="rect">
            <a:avLst/>
          </a:prstGeom>
          <a:solidFill>
            <a:schemeClr val="bg1"/>
          </a:solidFill>
        </p:spPr>
        <p:txBody>
          <a:bodyPr wrap="square" lIns="0" tIns="0" rIns="0" bIns="0" rtlCol="0">
            <a:spAutoFit/>
          </a:bodyPr>
          <a:lstStyle/>
          <a:p>
            <a:pPr algn="ctr"/>
            <a:r>
              <a:rPr lang="en-US" sz="1200" dirty="0"/>
              <a:t>48 km/h</a:t>
            </a:r>
          </a:p>
        </p:txBody>
      </p:sp>
      <p:sp>
        <p:nvSpPr>
          <p:cNvPr id="28" name="TextBox 27">
            <a:extLst>
              <a:ext uri="{FF2B5EF4-FFF2-40B4-BE49-F238E27FC236}">
                <a16:creationId xmlns:a16="http://schemas.microsoft.com/office/drawing/2014/main" id="{27CCD85F-C8BD-4833-BC66-058BF6661065}"/>
              </a:ext>
            </a:extLst>
          </p:cNvPr>
          <p:cNvSpPr txBox="1"/>
          <p:nvPr/>
        </p:nvSpPr>
        <p:spPr>
          <a:xfrm>
            <a:off x="4613143" y="1283176"/>
            <a:ext cx="613167" cy="184666"/>
          </a:xfrm>
          <a:prstGeom prst="rect">
            <a:avLst/>
          </a:prstGeom>
          <a:solidFill>
            <a:schemeClr val="bg1"/>
          </a:solidFill>
        </p:spPr>
        <p:txBody>
          <a:bodyPr wrap="square" lIns="0" tIns="0" rIns="0" bIns="0" rtlCol="0">
            <a:spAutoFit/>
          </a:bodyPr>
          <a:lstStyle/>
          <a:p>
            <a:pPr algn="ctr"/>
            <a:r>
              <a:rPr lang="en-US" sz="1200" dirty="0"/>
              <a:t>40 km/h</a:t>
            </a:r>
          </a:p>
        </p:txBody>
      </p:sp>
      <p:sp>
        <p:nvSpPr>
          <p:cNvPr id="29" name="TextBox 28">
            <a:extLst>
              <a:ext uri="{FF2B5EF4-FFF2-40B4-BE49-F238E27FC236}">
                <a16:creationId xmlns:a16="http://schemas.microsoft.com/office/drawing/2014/main" id="{B8E636C6-E9D5-45F4-BEEF-4156D1A156E2}"/>
              </a:ext>
            </a:extLst>
          </p:cNvPr>
          <p:cNvSpPr txBox="1"/>
          <p:nvPr/>
        </p:nvSpPr>
        <p:spPr>
          <a:xfrm>
            <a:off x="4613144" y="873712"/>
            <a:ext cx="613167" cy="184666"/>
          </a:xfrm>
          <a:prstGeom prst="rect">
            <a:avLst/>
          </a:prstGeom>
          <a:solidFill>
            <a:schemeClr val="bg1"/>
          </a:solidFill>
        </p:spPr>
        <p:txBody>
          <a:bodyPr wrap="square" lIns="0" tIns="0" rIns="0" bIns="0" rtlCol="0">
            <a:spAutoFit/>
          </a:bodyPr>
          <a:lstStyle/>
          <a:p>
            <a:pPr algn="ctr"/>
            <a:r>
              <a:rPr lang="en-US" sz="1200" dirty="0"/>
              <a:t>32 km/h</a:t>
            </a:r>
          </a:p>
        </p:txBody>
      </p:sp>
    </p:spTree>
    <p:extLst>
      <p:ext uri="{BB962C8B-B14F-4D97-AF65-F5344CB8AC3E}">
        <p14:creationId xmlns:p14="http://schemas.microsoft.com/office/powerpoint/2010/main" val="306939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661527"/>
          </a:xfrm>
        </p:spPr>
        <p:txBody>
          <a:bodyPr>
            <a:normAutofit/>
          </a:bodyPr>
          <a:lstStyle/>
          <a:p>
            <a:r>
              <a:rPr lang="en-US" sz="3600" dirty="0"/>
              <a:t>Emission Factors (US EPA AP-42 method)</a:t>
            </a:r>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313812" y="848125"/>
                <a:ext cx="6904494" cy="5625583"/>
              </a:xfrm>
            </p:spPr>
            <p:txBody>
              <a:bodyPr>
                <a:normAutofit/>
              </a:bodyPr>
              <a:lstStyle/>
              <a:p>
                <a:pPr>
                  <a:lnSpc>
                    <a:spcPct val="110000"/>
                  </a:lnSpc>
                  <a:spcBef>
                    <a:spcPts val="0"/>
                  </a:spcBef>
                </a:pPr>
                <a:r>
                  <a:rPr lang="en-US" sz="1800" dirty="0"/>
                  <a:t>Emission factors</a:t>
                </a:r>
              </a:p>
              <a:p>
                <a:pPr lvl="1">
                  <a:lnSpc>
                    <a:spcPct val="110000"/>
                  </a:lnSpc>
                </a:pPr>
                <a:r>
                  <a:rPr lang="en-US" sz="1800" dirty="0">
                    <a:effectLst/>
                    <a:ea typeface="Times New Roman" panose="02020603050405020304" pitchFamily="18" charset="0"/>
                    <a:cs typeface="Times New Roman" panose="02020603050405020304" pitchFamily="18" charset="0"/>
                  </a:rPr>
                  <a:t>US EPA measures dust emissions from roadways</a:t>
                </a:r>
              </a:p>
              <a:p>
                <a:pPr lvl="1">
                  <a:lnSpc>
                    <a:spcPct val="110000"/>
                  </a:lnSpc>
                </a:pPr>
                <a:r>
                  <a:rPr lang="en-US" sz="1800" dirty="0">
                    <a:effectLst/>
                    <a:ea typeface="Times New Roman" panose="02020603050405020304" pitchFamily="18" charset="0"/>
                    <a:cs typeface="Times New Roman" panose="02020603050405020304" pitchFamily="18" charset="0"/>
                  </a:rPr>
                  <a:t>Data developed clean air standards and calculated risk associated with working on contaminated sites </a:t>
                </a:r>
              </a:p>
              <a:p>
                <a:pPr lvl="1">
                  <a:lnSpc>
                    <a:spcPct val="110000"/>
                  </a:lnSpc>
                </a:pPr>
                <a:r>
                  <a:rPr lang="en-US" sz="1800" dirty="0">
                    <a:effectLst/>
                    <a:ea typeface="Times New Roman" panose="02020603050405020304" pitchFamily="18" charset="0"/>
                    <a:cs typeface="Times New Roman" panose="02020603050405020304" pitchFamily="18" charset="0"/>
                  </a:rPr>
                  <a:t>Produced progressively more sophisticated empirical equations for particulate emission factors, </a:t>
                </a:r>
                <a:r>
                  <a:rPr lang="en-US" sz="1800" i="1" dirty="0">
                    <a:effectLst/>
                    <a:ea typeface="Times New Roman" panose="02020603050405020304" pitchFamily="18" charset="0"/>
                    <a:cs typeface="Times New Roman" panose="02020603050405020304" pitchFamily="18" charset="0"/>
                  </a:rPr>
                  <a:t>E,</a:t>
                </a:r>
                <a:r>
                  <a:rPr lang="en-US" sz="1800" dirty="0">
                    <a:effectLst/>
                    <a:ea typeface="Times New Roman" panose="02020603050405020304" pitchFamily="18" charset="0"/>
                    <a:cs typeface="Times New Roman" panose="02020603050405020304" pitchFamily="18" charset="0"/>
                  </a:rPr>
                  <a:t> </a:t>
                </a:r>
              </a:p>
              <a:p>
                <a:pPr lvl="2">
                  <a:lnSpc>
                    <a:spcPct val="110000"/>
                  </a:lnSpc>
                </a:pPr>
                <a:r>
                  <a:rPr lang="en-US" sz="1800" dirty="0">
                    <a:effectLst/>
                    <a:ea typeface="Times New Roman" panose="02020603050405020304" pitchFamily="18" charset="0"/>
                    <a:cs typeface="Times New Roman" panose="02020603050405020304" pitchFamily="18" charset="0"/>
                  </a:rPr>
                  <a:t>relate the quantity of pollutants emitted to a unit of activity of the source. </a:t>
                </a:r>
              </a:p>
              <a:p>
                <a:pPr lvl="1">
                  <a:lnSpc>
                    <a:spcPct val="110000"/>
                  </a:lnSpc>
                </a:pPr>
                <a:r>
                  <a:rPr lang="en-US" sz="1800" dirty="0">
                    <a:effectLst/>
                    <a:ea typeface="Times New Roman" panose="02020603050405020304" pitchFamily="18" charset="0"/>
                    <a:cs typeface="Times New Roman" panose="02020603050405020304" pitchFamily="18" charset="0"/>
                  </a:rPr>
                  <a:t>This provides an estimate of area-wide emissions or emission for a specific facility.</a:t>
                </a:r>
              </a:p>
              <a:p>
                <a:pPr lvl="1">
                  <a:lnSpc>
                    <a:spcPct val="110000"/>
                  </a:lnSpc>
                </a:pPr>
                <a:r>
                  <a:rPr lang="en-US" sz="1800" dirty="0">
                    <a:effectLst/>
                    <a:ea typeface="Calibri" panose="020F0502020204030204" pitchFamily="34" charset="0"/>
                    <a:cs typeface="Times New Roman" panose="02020603050405020304" pitchFamily="18" charset="0"/>
                  </a:rPr>
                  <a:t>Emission factors are exhaust and non-exhaust emissions </a:t>
                </a:r>
              </a:p>
              <a:p>
                <a:pPr lvl="2">
                  <a:lnSpc>
                    <a:spcPct val="110000"/>
                  </a:lnSpc>
                </a:pPr>
                <a:r>
                  <a:rPr lang="en-US" sz="1800" dirty="0"/>
                  <a:t>Independent of vehicle speed and rely more on the weight of the vehicle, # of vehicles passing, LDV-HDV, climate…</a:t>
                </a:r>
              </a:p>
              <a:p>
                <a:pPr lvl="1">
                  <a:lnSpc>
                    <a:spcPct val="110000"/>
                  </a:lnSpc>
                </a:pPr>
                <a:r>
                  <a:rPr lang="en-US" sz="1800" i="1" dirty="0"/>
                  <a:t>E</a:t>
                </a:r>
                <a:r>
                  <a:rPr lang="en-US" sz="1800" dirty="0"/>
                  <a:t> values match closely with RESRAD data at </a:t>
                </a:r>
                <a14:m>
                  <m:oMath xmlns:m="http://schemas.openxmlformats.org/officeDocument/2006/math">
                    <m:sSup>
                      <m:sSupPr>
                        <m:ctrlPr>
                          <a:rPr lang="en-US" sz="1800" i="1" smtClean="0">
                            <a:latin typeface="Cambria Math" panose="02040503050406030204" pitchFamily="18" charset="0"/>
                          </a:rPr>
                        </m:ctrlPr>
                      </m:sSupPr>
                      <m:e>
                        <m:r>
                          <a:rPr lang="en-US" sz="1800" b="0" i="1" smtClean="0">
                            <a:latin typeface="Cambria Math" panose="02040503050406030204" pitchFamily="18" charset="0"/>
                          </a:rPr>
                          <m:t>10</m:t>
                        </m:r>
                      </m:e>
                      <m:sup>
                        <m:r>
                          <a:rPr lang="en-US" sz="1800" b="0" i="1" smtClean="0">
                            <a:latin typeface="Cambria Math" panose="02040503050406030204" pitchFamily="18" charset="0"/>
                          </a:rPr>
                          <m:t>−6</m:t>
                        </m:r>
                      </m:sup>
                    </m:sSup>
                  </m:oMath>
                </a14:m>
                <a:r>
                  <a:rPr lang="en-US" sz="1800" dirty="0"/>
                  <a:t> m</a:t>
                </a:r>
                <a:r>
                  <a:rPr lang="en-US" sz="1800" baseline="30000" dirty="0"/>
                  <a:t>-1</a:t>
                </a:r>
              </a:p>
              <a:p>
                <a:pPr lvl="1">
                  <a:lnSpc>
                    <a:spcPct val="110000"/>
                  </a:lnSpc>
                </a:pPr>
                <a:r>
                  <a:rPr lang="en-US" sz="1800" dirty="0"/>
                  <a:t>Preliminary Remediation Goals for Radionuclide Contaminants at Superfund Sites (PRG &amp; SPRG)</a:t>
                </a:r>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313812" y="848125"/>
                <a:ext cx="6904494" cy="5625583"/>
              </a:xfrm>
              <a:blipFill>
                <a:blip r:embed="rId2"/>
                <a:stretch>
                  <a:fillRect l="-1853" t="-1300" r="-2824"/>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C4BA7687-E83E-43B4-99CC-8ACE4AE5A812}" type="slidenum">
              <a:rPr kumimoji="0" lang="en-US"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defTabSz="914400" rtl="0" eaLnBrk="1" fontAlgn="auto" latinLnBrk="0" hangingPunct="1">
                <a:lnSpc>
                  <a:spcPct val="100000"/>
                </a:lnSpc>
                <a:spcBef>
                  <a:spcPts val="0"/>
                </a:spcBef>
                <a:spcAft>
                  <a:spcPts val="0"/>
                </a:spcAft>
                <a:buClrTx/>
                <a:buSzTx/>
                <a:buFontTx/>
                <a:buNone/>
                <a:tabLst/>
                <a:defRPr/>
              </a:pPr>
              <a:t>7</a:t>
            </a:fld>
            <a:endParaRPr kumimoji="0" lang="en-US"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Rectangle 5"/>
          <p:cNvSpPr/>
          <p:nvPr/>
        </p:nvSpPr>
        <p:spPr>
          <a:xfrm>
            <a:off x="313811" y="6285389"/>
            <a:ext cx="6904494" cy="646331"/>
          </a:xfrm>
          <a:prstGeom prst="rect">
            <a:avLst/>
          </a:prstGeom>
          <a:solidFill>
            <a:schemeClr val="bg1"/>
          </a:solidFill>
        </p:spPr>
        <p:txBody>
          <a:bodyPr wrap="square">
            <a:spAutoFit/>
          </a:bodyPr>
          <a:lstStyle/>
          <a:p>
            <a:r>
              <a:rPr lang="en-US" sz="600" dirty="0"/>
              <a:t>*Beddows, David CS, and Roy M. Harrison. "PM10 and PM2. 5 emission factors for non-exhaust particles from road vehicles: Dependence upon vehicle mass and implications for battery electric vehicles." Atmospheric Environment 244 (2021): 117886.</a:t>
            </a:r>
          </a:p>
          <a:p>
            <a:r>
              <a:rPr lang="en-US" sz="600" dirty="0"/>
              <a:t>*</a:t>
            </a:r>
            <a:r>
              <a:rPr lang="en-US" sz="600" dirty="0" err="1"/>
              <a:t>Timmers</a:t>
            </a:r>
            <a:r>
              <a:rPr lang="en-US" sz="600" dirty="0"/>
              <a:t>, V.R.J.H., </a:t>
            </a:r>
            <a:r>
              <a:rPr lang="en-US" sz="600" dirty="0" err="1"/>
              <a:t>Achten</a:t>
            </a:r>
            <a:r>
              <a:rPr lang="en-US" sz="600" dirty="0"/>
              <a:t>, P.A.J., 2016. Non-exhaust PM emissions from electric vehicles, Atmos. Environ., 134, 10-16. Corrigendum to “Non-exhaust PM emissions </a:t>
            </a:r>
          </a:p>
          <a:p>
            <a:r>
              <a:rPr lang="en-US" sz="600" dirty="0"/>
              <a:t>from electric vehicles,”. Atmos. Environ. 147, 492. </a:t>
            </a:r>
          </a:p>
          <a:p>
            <a:r>
              <a:rPr lang="en-US" sz="600" dirty="0"/>
              <a:t>*</a:t>
            </a:r>
            <a:r>
              <a:rPr lang="en-US" sz="600" dirty="0" err="1"/>
              <a:t>Timmers</a:t>
            </a:r>
            <a:r>
              <a:rPr lang="en-US" sz="600" dirty="0"/>
              <a:t>, V.R.G.H., </a:t>
            </a:r>
            <a:r>
              <a:rPr lang="en-US" sz="600" dirty="0" err="1"/>
              <a:t>Achten</a:t>
            </a:r>
            <a:r>
              <a:rPr lang="en-US" sz="600" dirty="0"/>
              <a:t>, P.A.G., 2018. Chapter 12 - non-exhaust PM emissions from battery electric vehicles. In: Non-Exhaust Emissions- an Urban Air Quality Problem for Public Health; Impact and Mitigation Measures. Academic Press, pp. 261–287. </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6487701B-FB0F-95D1-8F47-7ABB96F894DA}"/>
                  </a:ext>
                </a:extLst>
              </p:cNvPr>
              <p:cNvSpPr txBox="1"/>
              <p:nvPr/>
            </p:nvSpPr>
            <p:spPr>
              <a:xfrm>
                <a:off x="6967937" y="848125"/>
                <a:ext cx="4910252" cy="63267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3200" i="1" smtClean="0">
                          <a:latin typeface="Cambria Math" panose="02040503050406030204" pitchFamily="18" charset="0"/>
                        </a:rPr>
                        <m:t>𝐸</m:t>
                      </m:r>
                      <m:r>
                        <a:rPr lang="en-US" sz="3200" i="0">
                          <a:latin typeface="Cambria Math" panose="02040503050406030204" pitchFamily="18" charset="0"/>
                        </a:rPr>
                        <m:t>=</m:t>
                      </m:r>
                      <m:sSub>
                        <m:sSubPr>
                          <m:ctrlPr>
                            <a:rPr lang="en-US" sz="3200" i="1">
                              <a:solidFill>
                                <a:srgbClr val="836967"/>
                              </a:solidFill>
                              <a:latin typeface="Cambria Math" panose="02040503050406030204" pitchFamily="18" charset="0"/>
                            </a:rPr>
                          </m:ctrlPr>
                        </m:sSubPr>
                        <m:e>
                          <m:r>
                            <a:rPr lang="en-US" sz="3200" i="1">
                              <a:latin typeface="Cambria Math" panose="02040503050406030204" pitchFamily="18" charset="0"/>
                            </a:rPr>
                            <m:t>𝑘</m:t>
                          </m:r>
                        </m:e>
                        <m:sub>
                          <m:r>
                            <a:rPr lang="en-US" sz="3200" i="1">
                              <a:latin typeface="Cambria Math" panose="02040503050406030204" pitchFamily="18" charset="0"/>
                            </a:rPr>
                            <m:t>𝑝</m:t>
                          </m:r>
                        </m:sub>
                      </m:sSub>
                      <m:sSup>
                        <m:sSupPr>
                          <m:ctrlPr>
                            <a:rPr lang="en-US" sz="3200" i="1">
                              <a:solidFill>
                                <a:srgbClr val="836967"/>
                              </a:solidFill>
                              <a:latin typeface="Cambria Math" panose="02040503050406030204" pitchFamily="18" charset="0"/>
                            </a:rPr>
                          </m:ctrlPr>
                        </m:sSupPr>
                        <m:e>
                          <m:d>
                            <m:dPr>
                              <m:ctrlPr>
                                <a:rPr lang="en-US" sz="3200" i="1">
                                  <a:solidFill>
                                    <a:srgbClr val="836967"/>
                                  </a:solidFill>
                                  <a:latin typeface="Cambria Math" panose="02040503050406030204" pitchFamily="18" charset="0"/>
                                </a:rPr>
                              </m:ctrlPr>
                            </m:dPr>
                            <m:e>
                              <m:r>
                                <a:rPr lang="en-US" sz="3200" i="1">
                                  <a:latin typeface="Cambria Math" panose="02040503050406030204" pitchFamily="18" charset="0"/>
                                </a:rPr>
                                <m:t>𝑠𝐿</m:t>
                              </m:r>
                            </m:e>
                          </m:d>
                        </m:e>
                        <m:sup>
                          <m:r>
                            <a:rPr lang="en-US" sz="3200" i="0">
                              <a:latin typeface="Cambria Math" panose="02040503050406030204" pitchFamily="18" charset="0"/>
                            </a:rPr>
                            <m:t>0.91</m:t>
                          </m:r>
                        </m:sup>
                      </m:sSup>
                      <m:r>
                        <a:rPr lang="en-US" sz="3200" i="0">
                          <a:latin typeface="Cambria Math" panose="02040503050406030204" pitchFamily="18" charset="0"/>
                        </a:rPr>
                        <m:t>×</m:t>
                      </m:r>
                      <m:sSup>
                        <m:sSupPr>
                          <m:ctrlPr>
                            <a:rPr lang="en-US" sz="3200" i="1">
                              <a:solidFill>
                                <a:srgbClr val="836967"/>
                              </a:solidFill>
                              <a:latin typeface="Cambria Math" panose="02040503050406030204" pitchFamily="18" charset="0"/>
                            </a:rPr>
                          </m:ctrlPr>
                        </m:sSupPr>
                        <m:e>
                          <m:d>
                            <m:dPr>
                              <m:ctrlPr>
                                <a:rPr lang="en-US" sz="3200" i="1">
                                  <a:solidFill>
                                    <a:srgbClr val="836967"/>
                                  </a:solidFill>
                                  <a:latin typeface="Cambria Math" panose="02040503050406030204" pitchFamily="18" charset="0"/>
                                </a:rPr>
                              </m:ctrlPr>
                            </m:dPr>
                            <m:e>
                              <m:r>
                                <a:rPr lang="en-US" sz="3200" i="1">
                                  <a:latin typeface="Cambria Math" panose="02040503050406030204" pitchFamily="18" charset="0"/>
                                </a:rPr>
                                <m:t>𝑊</m:t>
                              </m:r>
                            </m:e>
                          </m:d>
                        </m:e>
                        <m:sup>
                          <m:r>
                            <a:rPr lang="en-US" sz="3200" i="0">
                              <a:latin typeface="Cambria Math" panose="02040503050406030204" pitchFamily="18" charset="0"/>
                            </a:rPr>
                            <m:t>1.02</m:t>
                          </m:r>
                        </m:sup>
                      </m:sSup>
                    </m:oMath>
                  </m:oMathPara>
                </a14:m>
                <a:endParaRPr lang="en-US" sz="3200" dirty="0"/>
              </a:p>
            </p:txBody>
          </p:sp>
        </mc:Choice>
        <mc:Fallback xmlns="">
          <p:sp>
            <p:nvSpPr>
              <p:cNvPr id="13" name="TextBox 12">
                <a:extLst>
                  <a:ext uri="{FF2B5EF4-FFF2-40B4-BE49-F238E27FC236}">
                    <a16:creationId xmlns:a16="http://schemas.microsoft.com/office/drawing/2014/main" id="{6487701B-FB0F-95D1-8F47-7ABB96F894DA}"/>
                  </a:ext>
                </a:extLst>
              </p:cNvPr>
              <p:cNvSpPr txBox="1">
                <a:spLocks noRot="1" noChangeAspect="1" noMove="1" noResize="1" noEditPoints="1" noAdjustHandles="1" noChangeArrowheads="1" noChangeShapeType="1" noTextEdit="1"/>
              </p:cNvSpPr>
              <p:nvPr/>
            </p:nvSpPr>
            <p:spPr>
              <a:xfrm>
                <a:off x="6967937" y="848125"/>
                <a:ext cx="4910252" cy="632674"/>
              </a:xfrm>
              <a:prstGeom prst="rect">
                <a:avLst/>
              </a:prstGeom>
              <a:blipFill>
                <a:blip r:embed="rId3"/>
                <a:stretch>
                  <a:fillRect/>
                </a:stretch>
              </a:blipFill>
            </p:spPr>
            <p:txBody>
              <a:bodyPr/>
              <a:lstStyle/>
              <a:p>
                <a:r>
                  <a:rPr lang="en-US">
                    <a:noFill/>
                  </a:rPr>
                  <a:t> </a:t>
                </a:r>
              </a:p>
            </p:txBody>
          </p:sp>
        </mc:Fallback>
      </mc:AlternateContent>
      <p:sp>
        <p:nvSpPr>
          <p:cNvPr id="15" name="TextBox 14">
            <a:extLst>
              <a:ext uri="{FF2B5EF4-FFF2-40B4-BE49-F238E27FC236}">
                <a16:creationId xmlns:a16="http://schemas.microsoft.com/office/drawing/2014/main" id="{52AC46E1-8ACD-A0B5-3FAF-625EA360004B}"/>
              </a:ext>
            </a:extLst>
          </p:cNvPr>
          <p:cNvSpPr txBox="1"/>
          <p:nvPr/>
        </p:nvSpPr>
        <p:spPr>
          <a:xfrm>
            <a:off x="7613779" y="1431049"/>
            <a:ext cx="4017339" cy="1754326"/>
          </a:xfrm>
          <a:prstGeom prst="rect">
            <a:avLst/>
          </a:prstGeom>
          <a:noFill/>
        </p:spPr>
        <p:txBody>
          <a:bodyPr wrap="square">
            <a:spAutoFit/>
          </a:bodyPr>
          <a:lstStyle/>
          <a:p>
            <a:pPr marR="0">
              <a:spcBef>
                <a:spcPts val="0"/>
              </a:spcBef>
              <a:spcAft>
                <a:spcPts val="0"/>
              </a:spcAft>
            </a:pPr>
            <a:r>
              <a:rPr lang="en-US" sz="1800" i="1" dirty="0">
                <a:effectLst/>
                <a:latin typeface="Garamond" panose="02020404030301010803" pitchFamily="18" charset="0"/>
                <a:ea typeface="Times New Roman" panose="02020603050405020304" pitchFamily="18" charset="0"/>
              </a:rPr>
              <a:t>E</a:t>
            </a:r>
            <a:r>
              <a:rPr lang="en-US" sz="1800" dirty="0">
                <a:effectLst/>
                <a:latin typeface="Garamond" panose="02020404030301010803" pitchFamily="18" charset="0"/>
                <a:ea typeface="Times New Roman" panose="02020603050405020304" pitchFamily="18" charset="0"/>
              </a:rPr>
              <a:t> = particulate emission factor (g/VKT)</a:t>
            </a:r>
            <a:endParaRPr lang="en-US" sz="2000" dirty="0">
              <a:effectLst/>
              <a:latin typeface="Times New Roman" panose="02020603050405020304" pitchFamily="18" charset="0"/>
              <a:ea typeface="Calibri" panose="020F0502020204030204" pitchFamily="34" charset="0"/>
            </a:endParaRPr>
          </a:p>
          <a:p>
            <a:pPr marR="0">
              <a:spcBef>
                <a:spcPts val="0"/>
              </a:spcBef>
              <a:spcAft>
                <a:spcPts val="0"/>
              </a:spcAft>
            </a:pPr>
            <a:r>
              <a:rPr lang="en-US" sz="1800" i="1" dirty="0" err="1">
                <a:effectLst/>
                <a:latin typeface="Garamond" panose="02020404030301010803" pitchFamily="18" charset="0"/>
                <a:ea typeface="Times New Roman" panose="02020603050405020304" pitchFamily="18" charset="0"/>
              </a:rPr>
              <a:t>sL</a:t>
            </a:r>
            <a:r>
              <a:rPr lang="en-US" sz="1800" dirty="0">
                <a:effectLst/>
                <a:latin typeface="Garamond" panose="02020404030301010803" pitchFamily="18" charset="0"/>
                <a:ea typeface="Times New Roman" panose="02020603050405020304" pitchFamily="18" charset="0"/>
              </a:rPr>
              <a:t> = road surface silt loading (g/m</a:t>
            </a:r>
            <a:r>
              <a:rPr lang="en-US" sz="1800" baseline="30000" dirty="0">
                <a:effectLst/>
                <a:latin typeface="Garamond" panose="02020404030301010803" pitchFamily="18" charset="0"/>
                <a:ea typeface="Times New Roman" panose="02020603050405020304" pitchFamily="18" charset="0"/>
              </a:rPr>
              <a:t>2</a:t>
            </a:r>
            <a:r>
              <a:rPr lang="en-US" sz="1800" dirty="0">
                <a:effectLst/>
                <a:latin typeface="Garamond" panose="02020404030301010803" pitchFamily="18" charset="0"/>
                <a:ea typeface="Times New Roman" panose="02020603050405020304" pitchFamily="18" charset="0"/>
              </a:rPr>
              <a:t>)</a:t>
            </a:r>
            <a:endParaRPr lang="en-US" sz="2000" dirty="0">
              <a:effectLst/>
              <a:latin typeface="Times New Roman" panose="02020603050405020304" pitchFamily="18" charset="0"/>
              <a:ea typeface="Calibri" panose="020F0502020204030204" pitchFamily="34" charset="0"/>
            </a:endParaRPr>
          </a:p>
          <a:p>
            <a:pPr marR="0">
              <a:spcBef>
                <a:spcPts val="0"/>
              </a:spcBef>
              <a:spcAft>
                <a:spcPts val="0"/>
              </a:spcAft>
            </a:pPr>
            <a:r>
              <a:rPr lang="en-US" sz="1800" i="1" dirty="0" err="1">
                <a:effectLst/>
                <a:latin typeface="Garamond" panose="02020404030301010803" pitchFamily="18" charset="0"/>
                <a:ea typeface="Times New Roman" panose="02020603050405020304" pitchFamily="18" charset="0"/>
              </a:rPr>
              <a:t>k</a:t>
            </a:r>
            <a:r>
              <a:rPr lang="en-US" sz="1800" i="1" baseline="-25000" dirty="0" err="1">
                <a:effectLst/>
                <a:latin typeface="Garamond" panose="02020404030301010803" pitchFamily="18" charset="0"/>
                <a:ea typeface="Times New Roman" panose="02020603050405020304" pitchFamily="18" charset="0"/>
              </a:rPr>
              <a:t>p</a:t>
            </a:r>
            <a:r>
              <a:rPr lang="en-US" sz="1800" dirty="0">
                <a:effectLst/>
                <a:latin typeface="Garamond" panose="02020404030301010803" pitchFamily="18" charset="0"/>
                <a:ea typeface="Times New Roman" panose="02020603050405020304" pitchFamily="18" charset="0"/>
              </a:rPr>
              <a:t> = particle size multiplier for particle size range and unit of interest</a:t>
            </a:r>
            <a:endParaRPr lang="en-US" sz="2000" dirty="0">
              <a:effectLst/>
              <a:latin typeface="Times New Roman" panose="02020603050405020304" pitchFamily="18" charset="0"/>
              <a:ea typeface="Calibri" panose="020F0502020204030204" pitchFamily="34" charset="0"/>
            </a:endParaRPr>
          </a:p>
          <a:p>
            <a:pPr marR="0">
              <a:spcBef>
                <a:spcPts val="0"/>
              </a:spcBef>
              <a:spcAft>
                <a:spcPts val="0"/>
              </a:spcAft>
            </a:pPr>
            <a:r>
              <a:rPr lang="en-US" sz="1800" i="1" dirty="0">
                <a:effectLst/>
                <a:latin typeface="Garamond" panose="02020404030301010803" pitchFamily="18" charset="0"/>
                <a:ea typeface="Times New Roman" panose="02020603050405020304" pitchFamily="18" charset="0"/>
              </a:rPr>
              <a:t>W</a:t>
            </a:r>
            <a:r>
              <a:rPr lang="en-US" sz="1800" dirty="0">
                <a:effectLst/>
                <a:latin typeface="Garamond" panose="02020404030301010803" pitchFamily="18" charset="0"/>
                <a:ea typeface="Times New Roman" panose="02020603050405020304" pitchFamily="18" charset="0"/>
              </a:rPr>
              <a:t> = average weight (tons) of the vehicles traveling the road</a:t>
            </a:r>
            <a:endParaRPr lang="en-US" sz="2000" dirty="0">
              <a:effectLst/>
              <a:latin typeface="Times New Roman" panose="02020603050405020304" pitchFamily="18" charset="0"/>
              <a:ea typeface="Calibri" panose="020F0502020204030204" pitchFamily="34" charset="0"/>
            </a:endParaRPr>
          </a:p>
        </p:txBody>
      </p:sp>
      <p:pic>
        <p:nvPicPr>
          <p:cNvPr id="18" name="Picture 17">
            <a:extLst>
              <a:ext uri="{FF2B5EF4-FFF2-40B4-BE49-F238E27FC236}">
                <a16:creationId xmlns:a16="http://schemas.microsoft.com/office/drawing/2014/main" id="{D50A5C86-0705-E33F-FB76-9902D622B612}"/>
              </a:ext>
            </a:extLst>
          </p:cNvPr>
          <p:cNvPicPr>
            <a:picLocks noChangeAspect="1"/>
          </p:cNvPicPr>
          <p:nvPr/>
        </p:nvPicPr>
        <p:blipFill rotWithShape="1">
          <a:blip r:embed="rId4"/>
          <a:srcRect l="28693" t="30093" r="23980" b="12366"/>
          <a:stretch/>
        </p:blipFill>
        <p:spPr>
          <a:xfrm>
            <a:off x="7218305" y="3368254"/>
            <a:ext cx="4659884" cy="3199323"/>
          </a:xfrm>
          <a:prstGeom prst="rect">
            <a:avLst/>
          </a:prstGeom>
        </p:spPr>
      </p:pic>
    </p:spTree>
    <p:extLst>
      <p:ext uri="{BB962C8B-B14F-4D97-AF65-F5344CB8AC3E}">
        <p14:creationId xmlns:p14="http://schemas.microsoft.com/office/powerpoint/2010/main" val="2400545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5DDB8-CC6C-59BB-4BE5-2564CF48E661}"/>
              </a:ext>
            </a:extLst>
          </p:cNvPr>
          <p:cNvSpPr>
            <a:spLocks noGrp="1"/>
          </p:cNvSpPr>
          <p:nvPr>
            <p:ph type="title"/>
          </p:nvPr>
        </p:nvSpPr>
        <p:spPr/>
        <p:txBody>
          <a:bodyPr/>
          <a:lstStyle/>
          <a:p>
            <a:endParaRPr lang="en-US"/>
          </a:p>
        </p:txBody>
      </p:sp>
      <p:graphicFrame>
        <p:nvGraphicFramePr>
          <p:cNvPr id="5" name="Content Placeholder 4">
            <a:extLst>
              <a:ext uri="{FF2B5EF4-FFF2-40B4-BE49-F238E27FC236}">
                <a16:creationId xmlns:a16="http://schemas.microsoft.com/office/drawing/2014/main" id="{340CC10D-BA25-9814-8F89-C0260105BF11}"/>
              </a:ext>
            </a:extLst>
          </p:cNvPr>
          <p:cNvGraphicFramePr>
            <a:graphicFrameLocks noGrp="1"/>
          </p:cNvGraphicFramePr>
          <p:nvPr>
            <p:ph idx="1"/>
            <p:extLst>
              <p:ext uri="{D42A27DB-BD31-4B8C-83A1-F6EECF244321}">
                <p14:modId xmlns:p14="http://schemas.microsoft.com/office/powerpoint/2010/main" val="554940162"/>
              </p:ext>
            </p:extLst>
          </p:nvPr>
        </p:nvGraphicFramePr>
        <p:xfrm>
          <a:off x="0" y="0"/>
          <a:ext cx="12192000" cy="6971700"/>
        </p:xfrm>
        <a:graphic>
          <a:graphicData uri="http://schemas.openxmlformats.org/drawingml/2006/table">
            <a:tbl>
              <a:tblPr firstRow="1" firstCol="1" bandRow="1">
                <a:tableStyleId>{5C22544A-7EE6-4342-B048-85BDC9FD1C3A}</a:tableStyleId>
              </a:tblPr>
              <a:tblGrid>
                <a:gridCol w="1283367">
                  <a:extLst>
                    <a:ext uri="{9D8B030D-6E8A-4147-A177-3AD203B41FA5}">
                      <a16:colId xmlns:a16="http://schemas.microsoft.com/office/drawing/2014/main" val="1506163948"/>
                    </a:ext>
                  </a:extLst>
                </a:gridCol>
                <a:gridCol w="998175">
                  <a:extLst>
                    <a:ext uri="{9D8B030D-6E8A-4147-A177-3AD203B41FA5}">
                      <a16:colId xmlns:a16="http://schemas.microsoft.com/office/drawing/2014/main" val="1505296995"/>
                    </a:ext>
                  </a:extLst>
                </a:gridCol>
                <a:gridCol w="1283367">
                  <a:extLst>
                    <a:ext uri="{9D8B030D-6E8A-4147-A177-3AD203B41FA5}">
                      <a16:colId xmlns:a16="http://schemas.microsoft.com/office/drawing/2014/main" val="2802967646"/>
                    </a:ext>
                  </a:extLst>
                </a:gridCol>
                <a:gridCol w="1212071">
                  <a:extLst>
                    <a:ext uri="{9D8B030D-6E8A-4147-A177-3AD203B41FA5}">
                      <a16:colId xmlns:a16="http://schemas.microsoft.com/office/drawing/2014/main" val="3438595714"/>
                    </a:ext>
                  </a:extLst>
                </a:gridCol>
                <a:gridCol w="1212071">
                  <a:extLst>
                    <a:ext uri="{9D8B030D-6E8A-4147-A177-3AD203B41FA5}">
                      <a16:colId xmlns:a16="http://schemas.microsoft.com/office/drawing/2014/main" val="3282562461"/>
                    </a:ext>
                  </a:extLst>
                </a:gridCol>
                <a:gridCol w="712982">
                  <a:extLst>
                    <a:ext uri="{9D8B030D-6E8A-4147-A177-3AD203B41FA5}">
                      <a16:colId xmlns:a16="http://schemas.microsoft.com/office/drawing/2014/main" val="1657047382"/>
                    </a:ext>
                  </a:extLst>
                </a:gridCol>
                <a:gridCol w="926877">
                  <a:extLst>
                    <a:ext uri="{9D8B030D-6E8A-4147-A177-3AD203B41FA5}">
                      <a16:colId xmlns:a16="http://schemas.microsoft.com/office/drawing/2014/main" val="1661054716"/>
                    </a:ext>
                  </a:extLst>
                </a:gridCol>
                <a:gridCol w="1568562">
                  <a:extLst>
                    <a:ext uri="{9D8B030D-6E8A-4147-A177-3AD203B41FA5}">
                      <a16:colId xmlns:a16="http://schemas.microsoft.com/office/drawing/2014/main" val="533797101"/>
                    </a:ext>
                  </a:extLst>
                </a:gridCol>
                <a:gridCol w="1568562">
                  <a:extLst>
                    <a:ext uri="{9D8B030D-6E8A-4147-A177-3AD203B41FA5}">
                      <a16:colId xmlns:a16="http://schemas.microsoft.com/office/drawing/2014/main" val="1901457380"/>
                    </a:ext>
                  </a:extLst>
                </a:gridCol>
                <a:gridCol w="1425966">
                  <a:extLst>
                    <a:ext uri="{9D8B030D-6E8A-4147-A177-3AD203B41FA5}">
                      <a16:colId xmlns:a16="http://schemas.microsoft.com/office/drawing/2014/main" val="2518143799"/>
                    </a:ext>
                  </a:extLst>
                </a:gridCol>
              </a:tblGrid>
              <a:tr h="505146">
                <a:tc>
                  <a:txBody>
                    <a:bodyPr/>
                    <a:lstStyle/>
                    <a:p>
                      <a:pPr marL="0" marR="0" algn="ctr">
                        <a:spcBef>
                          <a:spcPts val="0"/>
                        </a:spcBef>
                        <a:spcAft>
                          <a:spcPts val="600"/>
                        </a:spcAft>
                      </a:pPr>
                      <a:r>
                        <a:rPr lang="en-US" sz="1050">
                          <a:effectLst/>
                        </a:rPr>
                        <a:t>Authors</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Roadway</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Vehicle movement</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Particle sizes (μm)</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Particle type (density [g/cm</a:t>
                      </a:r>
                      <a:r>
                        <a:rPr lang="en-US" sz="1050" baseline="30000">
                          <a:effectLst/>
                        </a:rPr>
                        <a:t>3</a:t>
                      </a:r>
                      <a:r>
                        <a:rPr lang="en-US" sz="1050">
                          <a:effectLst/>
                        </a:rPr>
                        <a:t>])</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dirty="0">
                          <a:effectLst/>
                        </a:rPr>
                        <a:t>Dust load (g/m</a:t>
                      </a:r>
                      <a:r>
                        <a:rPr lang="en-US" sz="1050" baseline="30000" dirty="0">
                          <a:effectLst/>
                        </a:rPr>
                        <a:t>2</a:t>
                      </a:r>
                      <a:r>
                        <a:rPr lang="en-US" sz="1050" dirty="0">
                          <a:effectLst/>
                        </a:rPr>
                        <a:t>)</a:t>
                      </a:r>
                      <a:endParaRPr lang="en-US" sz="1200" dirty="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dirty="0">
                          <a:effectLst/>
                        </a:rPr>
                        <a:t>Sample area (m</a:t>
                      </a:r>
                      <a:r>
                        <a:rPr lang="en-US" sz="1050" baseline="30000" dirty="0">
                          <a:effectLst/>
                        </a:rPr>
                        <a:t>2</a:t>
                      </a:r>
                      <a:r>
                        <a:rPr lang="en-US" sz="1050" dirty="0">
                          <a:effectLst/>
                        </a:rPr>
                        <a:t>)</a:t>
                      </a:r>
                      <a:endParaRPr lang="en-US" sz="1200" dirty="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600" dirty="0" err="1">
                          <a:effectLst/>
                        </a:rPr>
                        <a:t>f</a:t>
                      </a:r>
                      <a:r>
                        <a:rPr lang="en-US" sz="1600" baseline="-25000" dirty="0" err="1">
                          <a:effectLst/>
                        </a:rPr>
                        <a:t>rem</a:t>
                      </a:r>
                      <a:r>
                        <a:rPr lang="en-US" sz="1600" dirty="0">
                          <a:effectLst/>
                        </a:rPr>
                        <a:t>, </a:t>
                      </a:r>
                      <a:r>
                        <a:rPr lang="en-US" sz="1600" dirty="0" err="1">
                          <a:effectLst/>
                        </a:rPr>
                        <a:t>f</a:t>
                      </a:r>
                      <a:r>
                        <a:rPr lang="en-US" sz="1600" baseline="-25000" dirty="0" err="1">
                          <a:effectLst/>
                        </a:rPr>
                        <a:t>sus</a:t>
                      </a:r>
                      <a:r>
                        <a:rPr lang="en-US" sz="1600" dirty="0">
                          <a:effectLst/>
                        </a:rPr>
                        <a:t>, E, Λ</a:t>
                      </a:r>
                      <a:endParaRPr lang="en-US" sz="2000" dirty="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Notes</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200" dirty="0">
                          <a:effectLst/>
                        </a:rPr>
                        <a:t>Reported or calculated S</a:t>
                      </a:r>
                      <a:r>
                        <a:rPr lang="en-US" sz="1200" baseline="-25000" dirty="0">
                          <a:effectLst/>
                        </a:rPr>
                        <a:t>f</a:t>
                      </a:r>
                      <a:r>
                        <a:rPr lang="en-US" sz="1200" dirty="0">
                          <a:effectLst/>
                        </a:rPr>
                        <a:t> [m</a:t>
                      </a:r>
                      <a:r>
                        <a:rPr lang="en-US" sz="1200" baseline="30000" dirty="0">
                          <a:effectLst/>
                        </a:rPr>
                        <a:t>-1</a:t>
                      </a:r>
                      <a:r>
                        <a:rPr lang="en-US" sz="1200" dirty="0">
                          <a:effectLst/>
                        </a:rPr>
                        <a:t>]</a:t>
                      </a:r>
                      <a:endParaRPr lang="en-US" sz="1600" dirty="0">
                        <a:effectLst/>
                        <a:latin typeface="Times New Roman" panose="02020603050405020304" pitchFamily="18" charset="0"/>
                        <a:ea typeface="Calibri" panose="020F0502020204030204" pitchFamily="34" charset="0"/>
                      </a:endParaRPr>
                    </a:p>
                  </a:txBody>
                  <a:tcPr marL="37552" marR="37552" marT="0" marB="0" anchor="ctr"/>
                </a:tc>
                <a:extLst>
                  <a:ext uri="{0D108BD9-81ED-4DB2-BD59-A6C34878D82A}">
                    <a16:rowId xmlns:a16="http://schemas.microsoft.com/office/drawing/2014/main" val="683681425"/>
                  </a:ext>
                </a:extLst>
              </a:tr>
              <a:tr h="631433">
                <a:tc>
                  <a:txBody>
                    <a:bodyPr/>
                    <a:lstStyle/>
                    <a:p>
                      <a:pPr marL="0" marR="0" algn="ctr">
                        <a:spcBef>
                          <a:spcPts val="0"/>
                        </a:spcBef>
                        <a:spcAft>
                          <a:spcPts val="600"/>
                        </a:spcAft>
                      </a:pPr>
                      <a:r>
                        <a:rPr lang="en-US" sz="1050">
                          <a:effectLst/>
                        </a:rPr>
                        <a:t>Mork [1970]</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NR</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Vehicle passing through contaminated path for 1 hr.</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NR</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Plutonium contamination (NR)</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NR</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NR</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200" dirty="0">
                          <a:effectLst/>
                        </a:rPr>
                        <a:t>4.5x10</a:t>
                      </a:r>
                      <a:r>
                        <a:rPr lang="en-US" sz="1200" baseline="30000" dirty="0">
                          <a:effectLst/>
                        </a:rPr>
                        <a:t>-5</a:t>
                      </a:r>
                      <a:r>
                        <a:rPr lang="en-US" sz="1200" dirty="0">
                          <a:effectLst/>
                        </a:rPr>
                        <a:t>-to 6.5x10</a:t>
                      </a:r>
                      <a:r>
                        <a:rPr lang="en-US" sz="1200" baseline="30000" dirty="0">
                          <a:effectLst/>
                        </a:rPr>
                        <a:t>-7</a:t>
                      </a:r>
                      <a:r>
                        <a:rPr lang="en-US" sz="1200" dirty="0">
                          <a:effectLst/>
                        </a:rPr>
                        <a:t> s</a:t>
                      </a:r>
                      <a:r>
                        <a:rPr lang="en-US" sz="1200" baseline="30000" dirty="0">
                          <a:effectLst/>
                        </a:rPr>
                        <a:t>-1</a:t>
                      </a:r>
                      <a:endParaRPr lang="en-US" sz="1600" dirty="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 </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600" dirty="0">
                          <a:effectLst/>
                        </a:rPr>
                        <a:t>CBD</a:t>
                      </a:r>
                      <a:endParaRPr lang="en-US" sz="2000" dirty="0">
                        <a:effectLst/>
                        <a:latin typeface="Times New Roman" panose="02020603050405020304" pitchFamily="18" charset="0"/>
                        <a:ea typeface="Calibri" panose="020F0502020204030204" pitchFamily="34" charset="0"/>
                      </a:endParaRPr>
                    </a:p>
                  </a:txBody>
                  <a:tcPr marL="37552" marR="37552" marT="0" marB="0" anchor="ctr"/>
                </a:tc>
                <a:extLst>
                  <a:ext uri="{0D108BD9-81ED-4DB2-BD59-A6C34878D82A}">
                    <a16:rowId xmlns:a16="http://schemas.microsoft.com/office/drawing/2014/main" val="4249616295"/>
                  </a:ext>
                </a:extLst>
              </a:tr>
              <a:tr h="461268">
                <a:tc rowSpan="3">
                  <a:txBody>
                    <a:bodyPr/>
                    <a:lstStyle/>
                    <a:p>
                      <a:pPr marL="0" marR="0" algn="ctr">
                        <a:spcBef>
                          <a:spcPts val="0"/>
                        </a:spcBef>
                        <a:spcAft>
                          <a:spcPts val="600"/>
                        </a:spcAft>
                      </a:pPr>
                      <a:r>
                        <a:rPr lang="en-US" sz="1050">
                          <a:effectLst/>
                        </a:rPr>
                        <a:t>Sehmel [1972]</a:t>
                      </a:r>
                      <a:endParaRPr lang="en-US" sz="1200">
                        <a:effectLst/>
                        <a:latin typeface="Times New Roman" panose="02020603050405020304" pitchFamily="18" charset="0"/>
                        <a:ea typeface="Calibri" panose="020F0502020204030204" pitchFamily="34" charset="0"/>
                      </a:endParaRPr>
                    </a:p>
                  </a:txBody>
                  <a:tcPr marL="37552" marR="37552" marT="0" marB="0" anchor="ctr"/>
                </a:tc>
                <a:tc rowSpan="3">
                  <a:txBody>
                    <a:bodyPr/>
                    <a:lstStyle/>
                    <a:p>
                      <a:pPr marL="0" marR="0" algn="ctr">
                        <a:spcBef>
                          <a:spcPts val="0"/>
                        </a:spcBef>
                        <a:spcAft>
                          <a:spcPts val="600"/>
                        </a:spcAft>
                      </a:pPr>
                      <a:r>
                        <a:rPr lang="en-US" sz="1050">
                          <a:effectLst/>
                        </a:rPr>
                        <a:t>Dry asphalt</a:t>
                      </a:r>
                      <a:endParaRPr lang="en-US" sz="1200">
                        <a:effectLst/>
                        <a:latin typeface="Times New Roman" panose="02020603050405020304" pitchFamily="18" charset="0"/>
                        <a:ea typeface="Calibri" panose="020F0502020204030204" pitchFamily="34" charset="0"/>
                      </a:endParaRPr>
                    </a:p>
                  </a:txBody>
                  <a:tcPr marL="37552" marR="37552" marT="0" marB="0" anchor="ctr"/>
                </a:tc>
                <a:tc rowSpan="3">
                  <a:txBody>
                    <a:bodyPr/>
                    <a:lstStyle/>
                    <a:p>
                      <a:pPr marL="0" marR="0" algn="ctr">
                        <a:spcBef>
                          <a:spcPts val="0"/>
                        </a:spcBef>
                        <a:spcAft>
                          <a:spcPts val="600"/>
                        </a:spcAft>
                      </a:pPr>
                      <a:r>
                        <a:rPr lang="en-US" sz="1050">
                          <a:effectLst/>
                        </a:rPr>
                        <a:t>Passenger and 0.75 ton truck passing through and alongside contaminated path</a:t>
                      </a:r>
                      <a:endParaRPr lang="en-US" sz="1200">
                        <a:effectLst/>
                        <a:latin typeface="Times New Roman" panose="02020603050405020304" pitchFamily="18" charset="0"/>
                        <a:ea typeface="Calibri" panose="020F0502020204030204" pitchFamily="34" charset="0"/>
                      </a:endParaRPr>
                    </a:p>
                  </a:txBody>
                  <a:tcPr marL="37552" marR="37552" marT="0" marB="0" anchor="ctr"/>
                </a:tc>
                <a:tc rowSpan="3">
                  <a:txBody>
                    <a:bodyPr/>
                    <a:lstStyle/>
                    <a:p>
                      <a:pPr marL="0" marR="0" algn="ctr">
                        <a:spcBef>
                          <a:spcPts val="0"/>
                        </a:spcBef>
                        <a:spcAft>
                          <a:spcPts val="600"/>
                        </a:spcAft>
                      </a:pPr>
                      <a:r>
                        <a:rPr lang="en-US" sz="1050">
                          <a:effectLst/>
                        </a:rPr>
                        <a:t>2 µm and 5 µm</a:t>
                      </a:r>
                      <a:endParaRPr lang="en-US" sz="1200">
                        <a:effectLst/>
                      </a:endParaRPr>
                    </a:p>
                    <a:p>
                      <a:pPr marL="0" marR="0" algn="ctr">
                        <a:spcBef>
                          <a:spcPts val="0"/>
                        </a:spcBef>
                        <a:spcAft>
                          <a:spcPts val="0"/>
                        </a:spcAft>
                      </a:pPr>
                      <a:r>
                        <a:rPr lang="en-US" sz="1050">
                          <a:effectLst/>
                        </a:rPr>
                        <a:t> </a:t>
                      </a:r>
                      <a:endParaRPr lang="en-US" sz="1200">
                        <a:effectLst/>
                        <a:latin typeface="Times New Roman" panose="02020603050405020304" pitchFamily="18" charset="0"/>
                        <a:ea typeface="Calibri" panose="020F0502020204030204" pitchFamily="34" charset="0"/>
                      </a:endParaRPr>
                    </a:p>
                  </a:txBody>
                  <a:tcPr marL="37552" marR="37552" marT="0" marB="0" anchor="ctr"/>
                </a:tc>
                <a:tc rowSpan="3">
                  <a:txBody>
                    <a:bodyPr/>
                    <a:lstStyle/>
                    <a:p>
                      <a:pPr marL="0" marR="0" algn="ctr">
                        <a:spcBef>
                          <a:spcPts val="0"/>
                        </a:spcBef>
                        <a:spcAft>
                          <a:spcPts val="600"/>
                        </a:spcAft>
                      </a:pPr>
                      <a:r>
                        <a:rPr lang="en-US" sz="1050">
                          <a:effectLst/>
                        </a:rPr>
                        <a:t>Phosphorescent zinc sulfide (4.1)</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NR</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050">
                          <a:effectLst/>
                        </a:rPr>
                        <a:t>93m</a:t>
                      </a:r>
                      <a:r>
                        <a:rPr lang="en-US" sz="1050" baseline="30000">
                          <a:effectLst/>
                        </a:rPr>
                        <a:t>2</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200" dirty="0">
                          <a:effectLst/>
                        </a:rPr>
                        <a:t>4.8x10</a:t>
                      </a:r>
                      <a:r>
                        <a:rPr lang="en-US" sz="1200" baseline="30000" dirty="0">
                          <a:effectLst/>
                        </a:rPr>
                        <a:t>-5</a:t>
                      </a:r>
                      <a:r>
                        <a:rPr lang="en-US" sz="1200" dirty="0">
                          <a:effectLst/>
                        </a:rPr>
                        <a:t>-to 6.7x10</a:t>
                      </a:r>
                      <a:r>
                        <a:rPr lang="en-US" sz="1200" baseline="30000" dirty="0">
                          <a:effectLst/>
                        </a:rPr>
                        <a:t>-3</a:t>
                      </a:r>
                      <a:endParaRPr lang="en-US" sz="1600" dirty="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spcBef>
                          <a:spcPts val="0"/>
                        </a:spcBef>
                        <a:spcAft>
                          <a:spcPts val="600"/>
                        </a:spcAft>
                      </a:pPr>
                      <a:r>
                        <a:rPr lang="en-US" sz="1050">
                          <a:effectLst/>
                        </a:rPr>
                        <a:t>Larger size vehicle and faster speeds increase S</a:t>
                      </a:r>
                      <a:r>
                        <a:rPr lang="en-US" sz="1050" baseline="-25000">
                          <a:effectLst/>
                        </a:rPr>
                        <a:t>f</a:t>
                      </a:r>
                      <a:r>
                        <a:rPr lang="en-US" sz="1050">
                          <a:effectLst/>
                        </a:rPr>
                        <a:t>.</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600" dirty="0">
                          <a:effectLst/>
                        </a:rPr>
                        <a:t>1x10</a:t>
                      </a:r>
                      <a:r>
                        <a:rPr lang="en-US" sz="1600" baseline="30000" dirty="0">
                          <a:effectLst/>
                        </a:rPr>
                        <a:t>-3</a:t>
                      </a:r>
                      <a:r>
                        <a:rPr lang="en-US" sz="1600" dirty="0">
                          <a:effectLst/>
                        </a:rPr>
                        <a:t>-4x10</a:t>
                      </a:r>
                      <a:r>
                        <a:rPr lang="en-US" sz="1600" baseline="30000" dirty="0">
                          <a:effectLst/>
                        </a:rPr>
                        <a:t>-3</a:t>
                      </a:r>
                      <a:endParaRPr lang="en-US" sz="2000" dirty="0">
                        <a:effectLst/>
                        <a:latin typeface="Times New Roman" panose="02020603050405020304" pitchFamily="18" charset="0"/>
                        <a:ea typeface="Calibri" panose="020F0502020204030204" pitchFamily="34" charset="0"/>
                      </a:endParaRPr>
                    </a:p>
                  </a:txBody>
                  <a:tcPr marL="37552" marR="37552" marT="0" marB="0" anchor="ctr"/>
                </a:tc>
                <a:extLst>
                  <a:ext uri="{0D108BD9-81ED-4DB2-BD59-A6C34878D82A}">
                    <a16:rowId xmlns:a16="http://schemas.microsoft.com/office/drawing/2014/main" val="1476961036"/>
                  </a:ext>
                </a:extLst>
              </a:tr>
              <a:tr h="505146">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600"/>
                        </a:spcAft>
                      </a:pPr>
                      <a:r>
                        <a:rPr lang="en-US" sz="1050">
                          <a:effectLst/>
                        </a:rPr>
                        <a:t>NR</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050">
                          <a:effectLst/>
                        </a:rPr>
                        <a:t>93m</a:t>
                      </a:r>
                      <a:r>
                        <a:rPr lang="en-US" sz="1050" baseline="30000">
                          <a:effectLst/>
                        </a:rPr>
                        <a:t>2</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200" dirty="0">
                          <a:effectLst/>
                        </a:rPr>
                        <a:t>4.8x10</a:t>
                      </a:r>
                      <a:r>
                        <a:rPr lang="en-US" sz="1200" baseline="30000" dirty="0">
                          <a:effectLst/>
                        </a:rPr>
                        <a:t>-6</a:t>
                      </a:r>
                      <a:r>
                        <a:rPr lang="en-US" sz="1200" dirty="0">
                          <a:effectLst/>
                        </a:rPr>
                        <a:t>-to 6.7x10</a:t>
                      </a:r>
                      <a:r>
                        <a:rPr lang="en-US" sz="1200" baseline="30000" dirty="0">
                          <a:effectLst/>
                        </a:rPr>
                        <a:t>-3</a:t>
                      </a:r>
                      <a:endParaRPr lang="en-US" sz="1600" dirty="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spcBef>
                          <a:spcPts val="0"/>
                        </a:spcBef>
                        <a:spcAft>
                          <a:spcPts val="600"/>
                        </a:spcAft>
                      </a:pPr>
                      <a:r>
                        <a:rPr lang="en-US" sz="1050">
                          <a:effectLst/>
                        </a:rPr>
                        <a:t>After a deposition is left on the ground for 4-5 days</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600" dirty="0">
                          <a:effectLst/>
                        </a:rPr>
                        <a:t>2x10</a:t>
                      </a:r>
                      <a:r>
                        <a:rPr lang="en-US" sz="1600" baseline="30000" dirty="0">
                          <a:effectLst/>
                        </a:rPr>
                        <a:t>-4</a:t>
                      </a:r>
                      <a:r>
                        <a:rPr lang="en-US" sz="1600" dirty="0">
                          <a:effectLst/>
                        </a:rPr>
                        <a:t> to 2x10</a:t>
                      </a:r>
                      <a:r>
                        <a:rPr lang="en-US" sz="1600" baseline="30000" dirty="0">
                          <a:effectLst/>
                        </a:rPr>
                        <a:t>-5</a:t>
                      </a:r>
                      <a:endParaRPr lang="en-US" sz="2000" dirty="0">
                        <a:effectLst/>
                        <a:latin typeface="Times New Roman" panose="02020603050405020304" pitchFamily="18" charset="0"/>
                        <a:ea typeface="Calibri" panose="020F0502020204030204" pitchFamily="34" charset="0"/>
                      </a:endParaRPr>
                    </a:p>
                  </a:txBody>
                  <a:tcPr marL="37552" marR="37552" marT="0" marB="0" anchor="ctr"/>
                </a:tc>
                <a:extLst>
                  <a:ext uri="{0D108BD9-81ED-4DB2-BD59-A6C34878D82A}">
                    <a16:rowId xmlns:a16="http://schemas.microsoft.com/office/drawing/2014/main" val="3003709680"/>
                  </a:ext>
                </a:extLst>
              </a:tr>
              <a:tr h="252573">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600"/>
                        </a:spcAft>
                      </a:pPr>
                      <a:r>
                        <a:rPr lang="en-US" sz="1050">
                          <a:effectLst/>
                        </a:rPr>
                        <a:t>NR</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050">
                          <a:effectLst/>
                        </a:rPr>
                        <a:t>93m</a:t>
                      </a:r>
                      <a:r>
                        <a:rPr lang="en-US" sz="1050" baseline="30000">
                          <a:effectLst/>
                        </a:rPr>
                        <a:t>2</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200" dirty="0">
                          <a:effectLst/>
                        </a:rPr>
                        <a:t>5.5x10</a:t>
                      </a:r>
                      <a:r>
                        <a:rPr lang="en-US" sz="1200" baseline="30000" dirty="0">
                          <a:effectLst/>
                        </a:rPr>
                        <a:t>-6</a:t>
                      </a:r>
                      <a:r>
                        <a:rPr lang="en-US" sz="1200" dirty="0">
                          <a:effectLst/>
                        </a:rPr>
                        <a:t>-to 2.6x10</a:t>
                      </a:r>
                      <a:r>
                        <a:rPr lang="en-US" sz="1200" baseline="30000" dirty="0">
                          <a:effectLst/>
                        </a:rPr>
                        <a:t>-5</a:t>
                      </a:r>
                      <a:endParaRPr lang="en-US" sz="1600" dirty="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spcBef>
                          <a:spcPts val="0"/>
                        </a:spcBef>
                        <a:spcAft>
                          <a:spcPts val="600"/>
                        </a:spcAft>
                      </a:pPr>
                      <a:r>
                        <a:rPr lang="en-US" sz="1050">
                          <a:effectLst/>
                        </a:rPr>
                        <a:t>Deposits left for up to 30 days</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600" dirty="0">
                          <a:effectLst/>
                        </a:rPr>
                        <a:t>2x10</a:t>
                      </a:r>
                      <a:r>
                        <a:rPr lang="en-US" sz="1600" baseline="30000" dirty="0">
                          <a:effectLst/>
                        </a:rPr>
                        <a:t>-6</a:t>
                      </a:r>
                      <a:endParaRPr lang="en-US" sz="2000" dirty="0">
                        <a:effectLst/>
                        <a:latin typeface="Times New Roman" panose="02020603050405020304" pitchFamily="18" charset="0"/>
                        <a:ea typeface="Calibri" panose="020F0502020204030204" pitchFamily="34" charset="0"/>
                      </a:endParaRPr>
                    </a:p>
                  </a:txBody>
                  <a:tcPr marL="37552" marR="37552" marT="0" marB="0" anchor="ctr"/>
                </a:tc>
                <a:extLst>
                  <a:ext uri="{0D108BD9-81ED-4DB2-BD59-A6C34878D82A}">
                    <a16:rowId xmlns:a16="http://schemas.microsoft.com/office/drawing/2014/main" val="258420593"/>
                  </a:ext>
                </a:extLst>
              </a:tr>
              <a:tr h="461268">
                <a:tc rowSpan="2">
                  <a:txBody>
                    <a:bodyPr/>
                    <a:lstStyle/>
                    <a:p>
                      <a:pPr marL="0" marR="0" algn="ctr">
                        <a:spcBef>
                          <a:spcPts val="0"/>
                        </a:spcBef>
                        <a:spcAft>
                          <a:spcPts val="600"/>
                        </a:spcAft>
                      </a:pPr>
                      <a:r>
                        <a:rPr lang="en-US" sz="1050">
                          <a:effectLst/>
                        </a:rPr>
                        <a:t>Nicholson et al. [1989, 1990]</a:t>
                      </a:r>
                      <a:endParaRPr lang="en-US" sz="1200">
                        <a:effectLst/>
                        <a:latin typeface="Times New Roman" panose="02020603050405020304" pitchFamily="18" charset="0"/>
                        <a:ea typeface="Calibri" panose="020F0502020204030204" pitchFamily="34" charset="0"/>
                      </a:endParaRPr>
                    </a:p>
                  </a:txBody>
                  <a:tcPr marL="37552" marR="37552" marT="0" marB="0" anchor="ctr"/>
                </a:tc>
                <a:tc rowSpan="2">
                  <a:txBody>
                    <a:bodyPr/>
                    <a:lstStyle/>
                    <a:p>
                      <a:pPr marL="0" marR="0" algn="ctr">
                        <a:spcBef>
                          <a:spcPts val="0"/>
                        </a:spcBef>
                        <a:spcAft>
                          <a:spcPts val="600"/>
                        </a:spcAft>
                      </a:pPr>
                      <a:r>
                        <a:rPr lang="en-US" sz="1050">
                          <a:effectLst/>
                        </a:rPr>
                        <a:t>Metalled road</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First vehicle pass at 64 km/h</a:t>
                      </a:r>
                      <a:endParaRPr lang="en-US" sz="1200">
                        <a:effectLst/>
                        <a:latin typeface="Times New Roman" panose="02020603050405020304" pitchFamily="18" charset="0"/>
                        <a:ea typeface="Calibri" panose="020F0502020204030204" pitchFamily="34" charset="0"/>
                      </a:endParaRPr>
                    </a:p>
                  </a:txBody>
                  <a:tcPr marL="37552" marR="37552" marT="0" marB="0" anchor="ctr"/>
                </a:tc>
                <a:tc rowSpan="2">
                  <a:txBody>
                    <a:bodyPr/>
                    <a:lstStyle/>
                    <a:p>
                      <a:pPr marL="0" marR="0" algn="ctr">
                        <a:spcBef>
                          <a:spcPts val="0"/>
                        </a:spcBef>
                        <a:spcAft>
                          <a:spcPts val="600"/>
                        </a:spcAft>
                      </a:pPr>
                      <a:r>
                        <a:rPr lang="en-US" sz="1050">
                          <a:effectLst/>
                        </a:rPr>
                        <a:t>4.5-20</a:t>
                      </a:r>
                      <a:endParaRPr lang="en-US" sz="1200">
                        <a:effectLst/>
                        <a:latin typeface="Times New Roman" panose="02020603050405020304" pitchFamily="18" charset="0"/>
                        <a:ea typeface="Calibri" panose="020F0502020204030204" pitchFamily="34" charset="0"/>
                      </a:endParaRPr>
                    </a:p>
                  </a:txBody>
                  <a:tcPr marL="37552" marR="37552" marT="0" marB="0" anchor="ctr"/>
                </a:tc>
                <a:tc rowSpan="2">
                  <a:txBody>
                    <a:bodyPr/>
                    <a:lstStyle/>
                    <a:p>
                      <a:pPr marL="0" marR="0" algn="ctr">
                        <a:spcBef>
                          <a:spcPts val="0"/>
                        </a:spcBef>
                        <a:spcAft>
                          <a:spcPts val="600"/>
                        </a:spcAft>
                      </a:pPr>
                      <a:r>
                        <a:rPr lang="en-US" sz="1050">
                          <a:effectLst/>
                        </a:rPr>
                        <a:t>~1 g cm</a:t>
                      </a:r>
                      <a:r>
                        <a:rPr lang="en-US" sz="1050" baseline="30000">
                          <a:effectLst/>
                        </a:rPr>
                        <a:t>-3</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NR</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050">
                          <a:effectLst/>
                        </a:rPr>
                        <a:t>0.25m</a:t>
                      </a:r>
                      <a:r>
                        <a:rPr lang="en-US" sz="1050" baseline="30000">
                          <a:effectLst/>
                        </a:rPr>
                        <a:t>2</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200">
                          <a:effectLst/>
                        </a:rPr>
                        <a:t>80-20% remaining</a:t>
                      </a:r>
                      <a:endParaRPr lang="en-US" sz="16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spcBef>
                          <a:spcPts val="0"/>
                        </a:spcBef>
                        <a:spcAft>
                          <a:spcPts val="600"/>
                        </a:spcAft>
                      </a:pPr>
                      <a:r>
                        <a:rPr lang="en-US" sz="1050">
                          <a:effectLst/>
                        </a:rPr>
                        <a:t>Larger size vehicle and faster speeds increase S</a:t>
                      </a:r>
                      <a:r>
                        <a:rPr lang="en-US" sz="1050" baseline="-25000">
                          <a:effectLst/>
                        </a:rPr>
                        <a:t>f</a:t>
                      </a:r>
                      <a:r>
                        <a:rPr lang="en-US" sz="1050">
                          <a:effectLst/>
                        </a:rPr>
                        <a:t>.</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600">
                          <a:effectLst/>
                        </a:rPr>
                        <a:t>0.33 to 0.54</a:t>
                      </a:r>
                      <a:r>
                        <a:rPr lang="en-US" sz="1400">
                          <a:effectLst/>
                        </a:rPr>
                        <a:t> </a:t>
                      </a:r>
                      <a:endParaRPr lang="en-US" sz="2000">
                        <a:effectLst/>
                        <a:latin typeface="Times New Roman" panose="02020603050405020304" pitchFamily="18" charset="0"/>
                        <a:ea typeface="Calibri" panose="020F0502020204030204" pitchFamily="34" charset="0"/>
                      </a:endParaRPr>
                    </a:p>
                  </a:txBody>
                  <a:tcPr marL="37552" marR="37552" marT="0" marB="0" anchor="ctr"/>
                </a:tc>
                <a:extLst>
                  <a:ext uri="{0D108BD9-81ED-4DB2-BD59-A6C34878D82A}">
                    <a16:rowId xmlns:a16="http://schemas.microsoft.com/office/drawing/2014/main" val="1068247533"/>
                  </a:ext>
                </a:extLst>
              </a:tr>
              <a:tr h="1768010">
                <a:tc vMerge="1">
                  <a:txBody>
                    <a:bodyPr/>
                    <a:lstStyle/>
                    <a:p>
                      <a:endParaRPr lang="en-US"/>
                    </a:p>
                  </a:txBody>
                  <a:tcPr/>
                </a:tc>
                <a:tc vMerge="1">
                  <a:txBody>
                    <a:bodyPr/>
                    <a:lstStyle/>
                    <a:p>
                      <a:endParaRPr lang="en-US"/>
                    </a:p>
                  </a:txBody>
                  <a:tcPr/>
                </a:tc>
                <a:tc>
                  <a:txBody>
                    <a:bodyPr/>
                    <a:lstStyle/>
                    <a:p>
                      <a:pPr marL="0" marR="0" algn="ctr">
                        <a:spcBef>
                          <a:spcPts val="0"/>
                        </a:spcBef>
                        <a:spcAft>
                          <a:spcPts val="600"/>
                        </a:spcAft>
                      </a:pPr>
                      <a:r>
                        <a:rPr lang="en-US" sz="1050">
                          <a:effectLst/>
                        </a:rPr>
                        <a:t>As speed increased from 5mph to 40mph</a:t>
                      </a:r>
                      <a:endParaRPr lang="en-US" sz="1200">
                        <a:effectLst/>
                        <a:latin typeface="Times New Roman" panose="02020603050405020304" pitchFamily="18" charset="0"/>
                        <a:ea typeface="Calibri" panose="020F0502020204030204" pitchFamily="34" charset="0"/>
                      </a:endParaRPr>
                    </a:p>
                  </a:txBody>
                  <a:tcPr marL="37552" marR="37552" marT="0" marB="0" anchor="ctr"/>
                </a:tc>
                <a:tc vMerge="1">
                  <a:txBody>
                    <a:bodyPr/>
                    <a:lstStyle/>
                    <a:p>
                      <a:endParaRPr lang="en-US"/>
                    </a:p>
                  </a:txBody>
                  <a:tcPr/>
                </a:tc>
                <a:tc vMerge="1">
                  <a:txBody>
                    <a:bodyPr/>
                    <a:lstStyle/>
                    <a:p>
                      <a:endParaRPr lang="en-US"/>
                    </a:p>
                  </a:txBody>
                  <a:tcPr/>
                </a:tc>
                <a:tc>
                  <a:txBody>
                    <a:bodyPr/>
                    <a:lstStyle/>
                    <a:p>
                      <a:pPr marL="0" marR="0" algn="ctr">
                        <a:spcBef>
                          <a:spcPts val="0"/>
                        </a:spcBef>
                        <a:spcAft>
                          <a:spcPts val="600"/>
                        </a:spcAft>
                      </a:pPr>
                      <a:r>
                        <a:rPr lang="en-US" sz="1050">
                          <a:effectLst/>
                        </a:rPr>
                        <a:t>NR</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050">
                          <a:effectLst/>
                        </a:rPr>
                        <a:t>0.25m</a:t>
                      </a:r>
                      <a:r>
                        <a:rPr lang="en-US" sz="1050" baseline="30000">
                          <a:effectLst/>
                        </a:rPr>
                        <a:t>2</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200" dirty="0">
                          <a:effectLst/>
                        </a:rPr>
                        <a:t>90- 30% remaining</a:t>
                      </a:r>
                      <a:endParaRPr lang="en-US" sz="1600" dirty="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spcBef>
                          <a:spcPts val="0"/>
                        </a:spcBef>
                        <a:spcAft>
                          <a:spcPts val="600"/>
                        </a:spcAft>
                      </a:pPr>
                      <a:r>
                        <a:rPr lang="en-US" sz="1050">
                          <a:effectLst/>
                        </a:rPr>
                        <a:t>S</a:t>
                      </a:r>
                      <a:r>
                        <a:rPr lang="en-US" sz="1050" baseline="-25000">
                          <a:effectLst/>
                        </a:rPr>
                        <a:t>f</a:t>
                      </a:r>
                      <a:r>
                        <a:rPr lang="en-US" sz="1050">
                          <a:effectLst/>
                        </a:rPr>
                        <a:t> is highest after the first pass. Afterward, f</a:t>
                      </a:r>
                      <a:r>
                        <a:rPr lang="en-US" sz="1050" baseline="-25000">
                          <a:effectLst/>
                        </a:rPr>
                        <a:t>rem</a:t>
                      </a:r>
                      <a:r>
                        <a:rPr lang="en-US" sz="1050">
                          <a:effectLst/>
                        </a:rPr>
                        <a:t> drops significantly from 10% to 60%. After 4 passes f</a:t>
                      </a:r>
                      <a:r>
                        <a:rPr lang="en-US" sz="1050" baseline="-25000">
                          <a:effectLst/>
                        </a:rPr>
                        <a:t>rem</a:t>
                      </a:r>
                      <a:r>
                        <a:rPr lang="en-US" sz="1050">
                          <a:effectLst/>
                        </a:rPr>
                        <a:t> cannot be determined within the large uncertainties  Vehicles were driven over the particles up to 12 times.</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600" dirty="0">
                          <a:effectLst/>
                        </a:rPr>
                        <a:t>2×10</a:t>
                      </a:r>
                      <a:r>
                        <a:rPr lang="en-US" sz="1600" baseline="30000" dirty="0">
                          <a:effectLst/>
                        </a:rPr>
                        <a:t>-4</a:t>
                      </a:r>
                      <a:r>
                        <a:rPr lang="en-US" sz="1600" dirty="0">
                          <a:effectLst/>
                        </a:rPr>
                        <a:t> to 1×10</a:t>
                      </a:r>
                      <a:r>
                        <a:rPr lang="en-US" sz="1600" baseline="30000" dirty="0">
                          <a:effectLst/>
                        </a:rPr>
                        <a:t>-2</a:t>
                      </a:r>
                      <a:endParaRPr lang="en-US" sz="2000" dirty="0">
                        <a:effectLst/>
                        <a:latin typeface="Times New Roman" panose="02020603050405020304" pitchFamily="18" charset="0"/>
                        <a:ea typeface="Calibri" panose="020F0502020204030204" pitchFamily="34" charset="0"/>
                      </a:endParaRPr>
                    </a:p>
                  </a:txBody>
                  <a:tcPr marL="37552" marR="37552" marT="0" marB="0" anchor="ctr"/>
                </a:tc>
                <a:extLst>
                  <a:ext uri="{0D108BD9-81ED-4DB2-BD59-A6C34878D82A}">
                    <a16:rowId xmlns:a16="http://schemas.microsoft.com/office/drawing/2014/main" val="973066491"/>
                  </a:ext>
                </a:extLst>
              </a:tr>
              <a:tr h="757718">
                <a:tc>
                  <a:txBody>
                    <a:bodyPr/>
                    <a:lstStyle/>
                    <a:p>
                      <a:pPr marL="0" marR="0" algn="ctr">
                        <a:spcBef>
                          <a:spcPts val="0"/>
                        </a:spcBef>
                        <a:spcAft>
                          <a:spcPts val="600"/>
                        </a:spcAft>
                      </a:pPr>
                      <a:r>
                        <a:rPr lang="en-US" sz="1050">
                          <a:effectLst/>
                        </a:rPr>
                        <a:t>Rock-salt resuspension [1990]</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Urban roads</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Rock-salt particles, Na</a:t>
                      </a:r>
                      <a:r>
                        <a:rPr lang="en-US" sz="1050" baseline="30000">
                          <a:effectLst/>
                        </a:rPr>
                        <a:t>+</a:t>
                      </a:r>
                      <a:r>
                        <a:rPr lang="en-US" sz="1050">
                          <a:effectLst/>
                        </a:rPr>
                        <a:t>, and Cl</a:t>
                      </a:r>
                      <a:r>
                        <a:rPr lang="en-US" sz="1050" baseline="30000">
                          <a:effectLst/>
                        </a:rPr>
                        <a:t>-</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NR</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Rock-salt particles</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NR</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050">
                          <a:effectLst/>
                        </a:rPr>
                        <a:t>NR</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200" dirty="0">
                          <a:effectLst/>
                        </a:rPr>
                        <a:t>Given in resuspension factor</a:t>
                      </a:r>
                      <a:endParaRPr lang="en-US" sz="1600" dirty="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spcBef>
                          <a:spcPts val="0"/>
                        </a:spcBef>
                        <a:spcAft>
                          <a:spcPts val="600"/>
                        </a:spcAft>
                      </a:pPr>
                      <a:r>
                        <a:rPr lang="en-US" sz="1050">
                          <a:effectLst/>
                        </a:rPr>
                        <a:t>S</a:t>
                      </a:r>
                      <a:r>
                        <a:rPr lang="en-US" sz="1050" baseline="-25000">
                          <a:effectLst/>
                        </a:rPr>
                        <a:t>f</a:t>
                      </a:r>
                      <a:r>
                        <a:rPr lang="en-US" sz="1050">
                          <a:effectLst/>
                        </a:rPr>
                        <a:t> based on the application of rock-salt. Does not account for salt removed from road.</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600" dirty="0">
                          <a:effectLst/>
                        </a:rPr>
                        <a:t>1x10</a:t>
                      </a:r>
                      <a:r>
                        <a:rPr lang="en-US" sz="1600" baseline="30000" dirty="0">
                          <a:effectLst/>
                        </a:rPr>
                        <a:t>-7</a:t>
                      </a:r>
                      <a:r>
                        <a:rPr lang="en-US" sz="1600" dirty="0">
                          <a:effectLst/>
                        </a:rPr>
                        <a:t> to 4x10</a:t>
                      </a:r>
                      <a:r>
                        <a:rPr lang="en-US" sz="1600" baseline="30000" dirty="0">
                          <a:effectLst/>
                        </a:rPr>
                        <a:t>-7 </a:t>
                      </a:r>
                      <a:endParaRPr lang="en-US" sz="2000" dirty="0">
                        <a:effectLst/>
                        <a:latin typeface="Times New Roman" panose="02020603050405020304" pitchFamily="18" charset="0"/>
                        <a:ea typeface="Calibri" panose="020F0502020204030204" pitchFamily="34" charset="0"/>
                      </a:endParaRPr>
                    </a:p>
                  </a:txBody>
                  <a:tcPr marL="37552" marR="37552" marT="0" marB="0" anchor="ctr"/>
                </a:tc>
                <a:extLst>
                  <a:ext uri="{0D108BD9-81ED-4DB2-BD59-A6C34878D82A}">
                    <a16:rowId xmlns:a16="http://schemas.microsoft.com/office/drawing/2014/main" val="2080458493"/>
                  </a:ext>
                </a:extLst>
              </a:tr>
              <a:tr h="378860">
                <a:tc rowSpan="2">
                  <a:txBody>
                    <a:bodyPr/>
                    <a:lstStyle/>
                    <a:p>
                      <a:pPr marL="0" marR="0" algn="ctr">
                        <a:spcBef>
                          <a:spcPts val="0"/>
                        </a:spcBef>
                        <a:spcAft>
                          <a:spcPts val="600"/>
                        </a:spcAft>
                      </a:pPr>
                      <a:r>
                        <a:rPr lang="en-US" sz="1050">
                          <a:effectLst/>
                        </a:rPr>
                        <a:t>Beddows and Harrison [2021]</a:t>
                      </a:r>
                      <a:endParaRPr lang="en-US" sz="1200">
                        <a:effectLst/>
                        <a:latin typeface="Times New Roman" panose="02020603050405020304" pitchFamily="18" charset="0"/>
                        <a:ea typeface="Calibri" panose="020F0502020204030204" pitchFamily="34" charset="0"/>
                      </a:endParaRPr>
                    </a:p>
                  </a:txBody>
                  <a:tcPr marL="37552" marR="37552" marT="0" marB="0" anchor="ctr"/>
                </a:tc>
                <a:tc rowSpan="2">
                  <a:txBody>
                    <a:bodyPr/>
                    <a:lstStyle/>
                    <a:p>
                      <a:pPr marL="0" marR="0" algn="ctr">
                        <a:spcBef>
                          <a:spcPts val="0"/>
                        </a:spcBef>
                        <a:spcAft>
                          <a:spcPts val="600"/>
                        </a:spcAft>
                      </a:pPr>
                      <a:r>
                        <a:rPr lang="en-US" sz="1050">
                          <a:effectLst/>
                        </a:rPr>
                        <a:t>Urban roads</a:t>
                      </a:r>
                      <a:endParaRPr lang="en-US" sz="1200">
                        <a:effectLst/>
                        <a:latin typeface="Times New Roman" panose="02020603050405020304" pitchFamily="18" charset="0"/>
                        <a:ea typeface="Calibri" panose="020F0502020204030204" pitchFamily="34" charset="0"/>
                      </a:endParaRPr>
                    </a:p>
                  </a:txBody>
                  <a:tcPr marL="37552" marR="37552" marT="0" marB="0" anchor="ctr"/>
                </a:tc>
                <a:tc rowSpan="2">
                  <a:txBody>
                    <a:bodyPr/>
                    <a:lstStyle/>
                    <a:p>
                      <a:pPr marL="0" marR="0" algn="ctr">
                        <a:spcBef>
                          <a:spcPts val="0"/>
                        </a:spcBef>
                        <a:spcAft>
                          <a:spcPts val="600"/>
                        </a:spcAft>
                      </a:pPr>
                      <a:r>
                        <a:rPr lang="en-US" sz="1050" dirty="0">
                          <a:effectLst/>
                        </a:rPr>
                        <a:t>Gasoline, diesel, and battery operated vehicles included</a:t>
                      </a:r>
                      <a:endParaRPr lang="en-US" sz="1200" dirty="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PM10</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Road dust (NR)</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spcBef>
                          <a:spcPts val="0"/>
                        </a:spcBef>
                        <a:spcAft>
                          <a:spcPts val="600"/>
                        </a:spcAft>
                      </a:pPr>
                      <a:r>
                        <a:rPr lang="en-US" sz="1050">
                          <a:effectLst/>
                        </a:rPr>
                        <a:t>0.0003-to 0.0082</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050">
                          <a:effectLst/>
                        </a:rPr>
                        <a:t>NR</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200" dirty="0">
                          <a:effectLst/>
                        </a:rPr>
                        <a:t>3.4x10</a:t>
                      </a:r>
                      <a:r>
                        <a:rPr lang="en-US" sz="1200" baseline="30000" dirty="0">
                          <a:effectLst/>
                        </a:rPr>
                        <a:t>-7</a:t>
                      </a:r>
                      <a:r>
                        <a:rPr lang="en-US" sz="1200" dirty="0">
                          <a:effectLst/>
                        </a:rPr>
                        <a:t>-to 6.4x10</a:t>
                      </a:r>
                      <a:r>
                        <a:rPr lang="en-US" sz="1200" baseline="30000" dirty="0">
                          <a:effectLst/>
                        </a:rPr>
                        <a:t>-6</a:t>
                      </a:r>
                      <a:endParaRPr lang="en-US" sz="1600" dirty="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spcBef>
                          <a:spcPts val="0"/>
                        </a:spcBef>
                        <a:spcAft>
                          <a:spcPts val="600"/>
                        </a:spcAft>
                      </a:pPr>
                      <a:r>
                        <a:rPr lang="en-US" sz="1050">
                          <a:effectLst/>
                        </a:rPr>
                        <a:t>Using AP-42 method.</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600" dirty="0">
                          <a:effectLst/>
                        </a:rPr>
                        <a:t>3.7x10</a:t>
                      </a:r>
                      <a:r>
                        <a:rPr lang="en-US" sz="1600" baseline="30000" dirty="0">
                          <a:effectLst/>
                        </a:rPr>
                        <a:t>-7</a:t>
                      </a:r>
                      <a:endParaRPr lang="en-US" sz="2000" dirty="0">
                        <a:effectLst/>
                        <a:latin typeface="Times New Roman" panose="02020603050405020304" pitchFamily="18" charset="0"/>
                        <a:ea typeface="Calibri" panose="020F0502020204030204" pitchFamily="34" charset="0"/>
                      </a:endParaRPr>
                    </a:p>
                  </a:txBody>
                  <a:tcPr marL="37552" marR="37552" marT="0" marB="0" anchor="ctr"/>
                </a:tc>
                <a:extLst>
                  <a:ext uri="{0D108BD9-81ED-4DB2-BD59-A6C34878D82A}">
                    <a16:rowId xmlns:a16="http://schemas.microsoft.com/office/drawing/2014/main" val="2114080806"/>
                  </a:ext>
                </a:extLst>
              </a:tr>
              <a:tr h="37886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600"/>
                        </a:spcAft>
                      </a:pPr>
                      <a:r>
                        <a:rPr lang="en-US" sz="1050">
                          <a:effectLst/>
                        </a:rPr>
                        <a:t>PM2.5</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Road dust (NR)</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spcBef>
                          <a:spcPts val="0"/>
                        </a:spcBef>
                        <a:spcAft>
                          <a:spcPts val="600"/>
                        </a:spcAft>
                      </a:pPr>
                      <a:r>
                        <a:rPr lang="en-US" sz="1050">
                          <a:effectLst/>
                        </a:rPr>
                        <a:t>0.0003-to 0.0082</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050">
                          <a:effectLst/>
                        </a:rPr>
                        <a:t>NR</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200" dirty="0">
                          <a:effectLst/>
                        </a:rPr>
                        <a:t>2.3x10</a:t>
                      </a:r>
                      <a:r>
                        <a:rPr lang="en-US" sz="1200" baseline="30000" dirty="0">
                          <a:effectLst/>
                        </a:rPr>
                        <a:t>-7</a:t>
                      </a:r>
                      <a:r>
                        <a:rPr lang="en-US" sz="1200" dirty="0">
                          <a:effectLst/>
                        </a:rPr>
                        <a:t>-to 4.5x10</a:t>
                      </a:r>
                      <a:r>
                        <a:rPr lang="en-US" sz="1200" baseline="30000" dirty="0">
                          <a:effectLst/>
                        </a:rPr>
                        <a:t>-6</a:t>
                      </a:r>
                      <a:endParaRPr lang="en-US" sz="1600" dirty="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spcBef>
                          <a:spcPts val="0"/>
                        </a:spcBef>
                        <a:spcAft>
                          <a:spcPts val="600"/>
                        </a:spcAft>
                      </a:pPr>
                      <a:r>
                        <a:rPr lang="en-US" sz="1050">
                          <a:effectLst/>
                        </a:rPr>
                        <a:t>Using AP-42 method.</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600" dirty="0">
                          <a:effectLst/>
                        </a:rPr>
                        <a:t>1.5x10</a:t>
                      </a:r>
                      <a:r>
                        <a:rPr lang="en-US" sz="1600" baseline="30000" dirty="0">
                          <a:effectLst/>
                        </a:rPr>
                        <a:t>-6</a:t>
                      </a:r>
                      <a:endParaRPr lang="en-US" sz="2000" dirty="0">
                        <a:effectLst/>
                        <a:latin typeface="Times New Roman" panose="02020603050405020304" pitchFamily="18" charset="0"/>
                        <a:ea typeface="Calibri" panose="020F0502020204030204" pitchFamily="34" charset="0"/>
                      </a:endParaRPr>
                    </a:p>
                  </a:txBody>
                  <a:tcPr marL="37552" marR="37552" marT="0" marB="0" anchor="ctr"/>
                </a:tc>
                <a:extLst>
                  <a:ext uri="{0D108BD9-81ED-4DB2-BD59-A6C34878D82A}">
                    <a16:rowId xmlns:a16="http://schemas.microsoft.com/office/drawing/2014/main" val="4056715359"/>
                  </a:ext>
                </a:extLst>
              </a:tr>
              <a:tr h="378860">
                <a:tc rowSpan="2">
                  <a:txBody>
                    <a:bodyPr/>
                    <a:lstStyle/>
                    <a:p>
                      <a:pPr marL="0" marR="0" algn="ctr">
                        <a:spcBef>
                          <a:spcPts val="0"/>
                        </a:spcBef>
                        <a:spcAft>
                          <a:spcPts val="600"/>
                        </a:spcAft>
                      </a:pPr>
                      <a:r>
                        <a:rPr lang="en-US" sz="1050">
                          <a:effectLst/>
                        </a:rPr>
                        <a:t>Timmers and Achten [ref]</a:t>
                      </a:r>
                      <a:endParaRPr lang="en-US" sz="1200">
                        <a:effectLst/>
                        <a:latin typeface="Times New Roman" panose="02020603050405020304" pitchFamily="18" charset="0"/>
                        <a:ea typeface="Calibri" panose="020F0502020204030204" pitchFamily="34" charset="0"/>
                      </a:endParaRPr>
                    </a:p>
                  </a:txBody>
                  <a:tcPr marL="37552" marR="37552" marT="0" marB="0" anchor="ctr"/>
                </a:tc>
                <a:tc rowSpan="2">
                  <a:txBody>
                    <a:bodyPr/>
                    <a:lstStyle/>
                    <a:p>
                      <a:pPr marL="0" marR="0" algn="ctr">
                        <a:spcBef>
                          <a:spcPts val="0"/>
                        </a:spcBef>
                        <a:spcAft>
                          <a:spcPts val="600"/>
                        </a:spcAft>
                      </a:pPr>
                      <a:r>
                        <a:rPr lang="en-US" sz="1050">
                          <a:effectLst/>
                        </a:rPr>
                        <a:t>Urban roads</a:t>
                      </a:r>
                      <a:endParaRPr lang="en-US" sz="1200">
                        <a:effectLst/>
                        <a:latin typeface="Times New Roman" panose="02020603050405020304" pitchFamily="18" charset="0"/>
                        <a:ea typeface="Calibri" panose="020F0502020204030204" pitchFamily="34" charset="0"/>
                      </a:endParaRPr>
                    </a:p>
                  </a:txBody>
                  <a:tcPr marL="37552" marR="37552" marT="0" marB="0" anchor="ctr"/>
                </a:tc>
                <a:tc rowSpan="2">
                  <a:txBody>
                    <a:bodyPr/>
                    <a:lstStyle/>
                    <a:p>
                      <a:pPr marL="0" marR="0" algn="ctr">
                        <a:spcBef>
                          <a:spcPts val="0"/>
                        </a:spcBef>
                        <a:spcAft>
                          <a:spcPts val="600"/>
                        </a:spcAft>
                      </a:pPr>
                      <a:r>
                        <a:rPr lang="en-US" sz="1050">
                          <a:effectLst/>
                        </a:rPr>
                        <a:t>Gasoline, diesel, and battery operated vehicles included</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PM10</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Road dust (NR)</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spcBef>
                          <a:spcPts val="0"/>
                        </a:spcBef>
                        <a:spcAft>
                          <a:spcPts val="600"/>
                        </a:spcAft>
                      </a:pPr>
                      <a:r>
                        <a:rPr lang="en-US" sz="1050">
                          <a:effectLst/>
                        </a:rPr>
                        <a:t>0.0003-to 0.0082</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050">
                          <a:effectLst/>
                        </a:rPr>
                        <a:t>NR</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200" dirty="0">
                          <a:effectLst/>
                        </a:rPr>
                        <a:t>4.2x10</a:t>
                      </a:r>
                      <a:r>
                        <a:rPr lang="en-US" sz="1200" baseline="30000" dirty="0">
                          <a:effectLst/>
                        </a:rPr>
                        <a:t>-7</a:t>
                      </a:r>
                      <a:r>
                        <a:rPr lang="en-US" sz="1200" dirty="0">
                          <a:effectLst/>
                        </a:rPr>
                        <a:t>-to 5.2x10</a:t>
                      </a:r>
                      <a:r>
                        <a:rPr lang="en-US" sz="1200" baseline="30000" dirty="0">
                          <a:effectLst/>
                        </a:rPr>
                        <a:t>-7</a:t>
                      </a:r>
                      <a:endParaRPr lang="en-US" sz="1600" dirty="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spcBef>
                          <a:spcPts val="0"/>
                        </a:spcBef>
                        <a:spcAft>
                          <a:spcPts val="600"/>
                        </a:spcAft>
                      </a:pPr>
                      <a:r>
                        <a:rPr lang="en-US" sz="1050">
                          <a:effectLst/>
                        </a:rPr>
                        <a:t>Using AP-42 method.</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600" dirty="0">
                          <a:effectLst/>
                        </a:rPr>
                        <a:t>4.2x10</a:t>
                      </a:r>
                      <a:r>
                        <a:rPr lang="en-US" sz="1600" baseline="30000" dirty="0">
                          <a:effectLst/>
                        </a:rPr>
                        <a:t>-7</a:t>
                      </a:r>
                      <a:endParaRPr lang="en-US" sz="2000" dirty="0">
                        <a:effectLst/>
                        <a:latin typeface="Times New Roman" panose="02020603050405020304" pitchFamily="18" charset="0"/>
                        <a:ea typeface="Calibri" panose="020F0502020204030204" pitchFamily="34" charset="0"/>
                      </a:endParaRPr>
                    </a:p>
                  </a:txBody>
                  <a:tcPr marL="37552" marR="37552" marT="0" marB="0" anchor="ctr"/>
                </a:tc>
                <a:extLst>
                  <a:ext uri="{0D108BD9-81ED-4DB2-BD59-A6C34878D82A}">
                    <a16:rowId xmlns:a16="http://schemas.microsoft.com/office/drawing/2014/main" val="2620221879"/>
                  </a:ext>
                </a:extLst>
              </a:tr>
              <a:tr h="37886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600"/>
                        </a:spcAft>
                      </a:pPr>
                      <a:r>
                        <a:rPr lang="en-US" sz="1050">
                          <a:effectLst/>
                        </a:rPr>
                        <a:t>PM2.5</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050">
                          <a:effectLst/>
                        </a:rPr>
                        <a:t>Road dust (NR)</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spcBef>
                          <a:spcPts val="0"/>
                        </a:spcBef>
                        <a:spcAft>
                          <a:spcPts val="600"/>
                        </a:spcAft>
                      </a:pPr>
                      <a:r>
                        <a:rPr lang="en-US" sz="1050">
                          <a:effectLst/>
                        </a:rPr>
                        <a:t>0.0003-to 0.0082</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050">
                          <a:effectLst/>
                        </a:rPr>
                        <a:t>NR</a:t>
                      </a:r>
                      <a:endParaRPr lang="en-US" sz="120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lgn="ctr">
                        <a:spcBef>
                          <a:spcPts val="0"/>
                        </a:spcBef>
                        <a:spcAft>
                          <a:spcPts val="600"/>
                        </a:spcAft>
                      </a:pPr>
                      <a:r>
                        <a:rPr lang="en-US" sz="1200" dirty="0">
                          <a:effectLst/>
                        </a:rPr>
                        <a:t>1.0x10</a:t>
                      </a:r>
                      <a:r>
                        <a:rPr lang="en-US" sz="1200" baseline="30000" dirty="0">
                          <a:effectLst/>
                        </a:rPr>
                        <a:t>-6</a:t>
                      </a:r>
                      <a:r>
                        <a:rPr lang="en-US" sz="1200" dirty="0">
                          <a:effectLst/>
                        </a:rPr>
                        <a:t>-to 1.3x10</a:t>
                      </a:r>
                      <a:r>
                        <a:rPr lang="en-US" sz="1200" baseline="30000" dirty="0">
                          <a:effectLst/>
                        </a:rPr>
                        <a:t>-6</a:t>
                      </a:r>
                      <a:endParaRPr lang="en-US" sz="1600" dirty="0">
                        <a:effectLst/>
                        <a:latin typeface="Times New Roman" panose="02020603050405020304" pitchFamily="18" charset="0"/>
                        <a:ea typeface="Calibri" panose="020F0502020204030204" pitchFamily="34" charset="0"/>
                      </a:endParaRPr>
                    </a:p>
                  </a:txBody>
                  <a:tcPr marL="37552" marR="37552" marT="0" marB="0"/>
                </a:tc>
                <a:tc>
                  <a:txBody>
                    <a:bodyPr/>
                    <a:lstStyle/>
                    <a:p>
                      <a:pPr marL="0" marR="0">
                        <a:spcBef>
                          <a:spcPts val="0"/>
                        </a:spcBef>
                        <a:spcAft>
                          <a:spcPts val="600"/>
                        </a:spcAft>
                      </a:pPr>
                      <a:r>
                        <a:rPr lang="en-US" sz="1050">
                          <a:effectLst/>
                        </a:rPr>
                        <a:t>Using AP-42 method.</a:t>
                      </a:r>
                      <a:endParaRPr lang="en-US" sz="1200">
                        <a:effectLst/>
                        <a:latin typeface="Times New Roman" panose="02020603050405020304" pitchFamily="18" charset="0"/>
                        <a:ea typeface="Calibri" panose="020F0502020204030204" pitchFamily="34" charset="0"/>
                      </a:endParaRPr>
                    </a:p>
                  </a:txBody>
                  <a:tcPr marL="37552" marR="37552" marT="0" marB="0" anchor="ctr"/>
                </a:tc>
                <a:tc>
                  <a:txBody>
                    <a:bodyPr/>
                    <a:lstStyle/>
                    <a:p>
                      <a:pPr marL="0" marR="0" algn="ctr">
                        <a:spcBef>
                          <a:spcPts val="0"/>
                        </a:spcBef>
                        <a:spcAft>
                          <a:spcPts val="600"/>
                        </a:spcAft>
                      </a:pPr>
                      <a:r>
                        <a:rPr lang="en-US" sz="1600" dirty="0">
                          <a:effectLst/>
                        </a:rPr>
                        <a:t>1x10</a:t>
                      </a:r>
                      <a:r>
                        <a:rPr lang="en-US" sz="1600" baseline="30000" dirty="0">
                          <a:effectLst/>
                        </a:rPr>
                        <a:t>-6</a:t>
                      </a:r>
                      <a:endParaRPr lang="en-US" sz="2000" dirty="0">
                        <a:effectLst/>
                        <a:latin typeface="Times New Roman" panose="02020603050405020304" pitchFamily="18" charset="0"/>
                        <a:ea typeface="Calibri" panose="020F0502020204030204" pitchFamily="34" charset="0"/>
                      </a:endParaRPr>
                    </a:p>
                  </a:txBody>
                  <a:tcPr marL="37552" marR="37552" marT="0" marB="0" anchor="ctr"/>
                </a:tc>
                <a:extLst>
                  <a:ext uri="{0D108BD9-81ED-4DB2-BD59-A6C34878D82A}">
                    <a16:rowId xmlns:a16="http://schemas.microsoft.com/office/drawing/2014/main" val="2549106509"/>
                  </a:ext>
                </a:extLst>
              </a:tr>
            </a:tbl>
          </a:graphicData>
        </a:graphic>
      </p:graphicFrame>
      <p:sp>
        <p:nvSpPr>
          <p:cNvPr id="4" name="Slide Number Placeholder 3">
            <a:extLst>
              <a:ext uri="{FF2B5EF4-FFF2-40B4-BE49-F238E27FC236}">
                <a16:creationId xmlns:a16="http://schemas.microsoft.com/office/drawing/2014/main" id="{CA359F63-7A71-A2A3-8CDF-D96BFF52E3E2}"/>
              </a:ext>
            </a:extLst>
          </p:cNvPr>
          <p:cNvSpPr>
            <a:spLocks noGrp="1"/>
          </p:cNvSpPr>
          <p:nvPr>
            <p:ph type="sldNum" sz="quarter" idx="12"/>
          </p:nvPr>
        </p:nvSpPr>
        <p:spPr/>
        <p:txBody>
          <a:bodyPr/>
          <a:lstStyle/>
          <a:p>
            <a:pPr>
              <a:defRPr/>
            </a:pPr>
            <a:fld id="{38135F44-31E7-46F3-908B-E3A9EDDACA54}" type="slidenum">
              <a:rPr lang="en-US" altLang="en-US" smtClean="0"/>
              <a:pPr>
                <a:defRPr/>
              </a:pPr>
              <a:t>8</a:t>
            </a:fld>
            <a:endParaRPr lang="en-US" altLang="en-US"/>
          </a:p>
        </p:txBody>
      </p:sp>
    </p:spTree>
    <p:extLst>
      <p:ext uri="{BB962C8B-B14F-4D97-AF65-F5344CB8AC3E}">
        <p14:creationId xmlns:p14="http://schemas.microsoft.com/office/powerpoint/2010/main" val="841595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054" y="0"/>
            <a:ext cx="10515600" cy="783771"/>
          </a:xfrm>
        </p:spPr>
        <p:txBody>
          <a:bodyPr/>
          <a:lstStyle/>
          <a:p>
            <a:r>
              <a:rPr lang="en-US" sz="3600" dirty="0">
                <a:solidFill>
                  <a:prstClr val="black"/>
                </a:solidFill>
              </a:rPr>
              <a:t>Pedestrian Resuspension Rates</a:t>
            </a:r>
            <a:endParaRPr lang="en-US" dirty="0"/>
          </a:p>
        </p:txBody>
      </p:sp>
      <p:sp>
        <p:nvSpPr>
          <p:cNvPr id="3" name="Content Placeholder 2"/>
          <p:cNvSpPr>
            <a:spLocks noGrp="1"/>
          </p:cNvSpPr>
          <p:nvPr>
            <p:ph idx="1"/>
          </p:nvPr>
        </p:nvSpPr>
        <p:spPr>
          <a:xfrm>
            <a:off x="598054" y="1030655"/>
            <a:ext cx="10515600" cy="4351338"/>
          </a:xfrm>
        </p:spPr>
        <p:txBody>
          <a:bodyPr>
            <a:normAutofit/>
          </a:bodyPr>
          <a:lstStyle/>
          <a:p>
            <a:pPr>
              <a:spcBef>
                <a:spcPts val="600"/>
              </a:spcBef>
            </a:pPr>
            <a:r>
              <a:rPr lang="en-US" sz="2400" dirty="0"/>
              <a:t>1 brief! study outdoors</a:t>
            </a:r>
          </a:p>
          <a:p>
            <a:pPr>
              <a:spcBef>
                <a:spcPts val="600"/>
              </a:spcBef>
            </a:pPr>
            <a:r>
              <a:rPr lang="en-US" sz="2400" dirty="0"/>
              <a:t>4 studies on radioactive particles</a:t>
            </a:r>
          </a:p>
          <a:p>
            <a:pPr>
              <a:spcBef>
                <a:spcPts val="600"/>
              </a:spcBef>
            </a:pPr>
            <a:r>
              <a:rPr lang="en-US" dirty="0"/>
              <a:t>1 study from Fukushima</a:t>
            </a:r>
            <a:endParaRPr lang="en-US" sz="2400" dirty="0"/>
          </a:p>
          <a:p>
            <a:pPr>
              <a:spcBef>
                <a:spcPts val="600"/>
              </a:spcBef>
            </a:pPr>
            <a:r>
              <a:rPr lang="en-US" sz="2400" dirty="0"/>
              <a:t>Indoor air quality studies prevail</a:t>
            </a:r>
          </a:p>
          <a:p>
            <a:pPr>
              <a:spcBef>
                <a:spcPts val="600"/>
              </a:spcBef>
            </a:pPr>
            <a:r>
              <a:rPr lang="en-US" sz="2400" dirty="0"/>
              <a:t>Argonne Below-Ground-Model</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8537" y="3283665"/>
            <a:ext cx="7274925" cy="2543680"/>
          </a:xfrm>
          <a:prstGeom prst="rect">
            <a:avLst/>
          </a:prstGeom>
        </p:spPr>
      </p:pic>
      <p:sp>
        <p:nvSpPr>
          <p:cNvPr id="5" name="Slide Number Placeholder 4"/>
          <p:cNvSpPr>
            <a:spLocks noGrp="1"/>
          </p:cNvSpPr>
          <p:nvPr>
            <p:ph type="sldNum" sz="quarter" idx="12"/>
          </p:nvPr>
        </p:nvSpPr>
        <p:spPr/>
        <p:txBody>
          <a:bodyPr/>
          <a:lstStyle/>
          <a:p>
            <a:fld id="{C4BA7687-E83E-43B4-99CC-8ACE4AE5A812}" type="slidenum">
              <a:rPr lang="en-US" smtClean="0"/>
              <a:t>9</a:t>
            </a:fld>
            <a:endParaRPr lang="en-US"/>
          </a:p>
        </p:txBody>
      </p:sp>
      <p:sp>
        <p:nvSpPr>
          <p:cNvPr id="6" name="Rectangle 5"/>
          <p:cNvSpPr/>
          <p:nvPr/>
        </p:nvSpPr>
        <p:spPr>
          <a:xfrm>
            <a:off x="371762" y="5849453"/>
            <a:ext cx="10741892" cy="1015663"/>
          </a:xfrm>
          <a:prstGeom prst="rect">
            <a:avLst/>
          </a:prstGeom>
          <a:solidFill>
            <a:schemeClr val="bg1"/>
          </a:solidFill>
        </p:spPr>
        <p:txBody>
          <a:bodyPr wrap="square">
            <a:spAutoFit/>
          </a:bodyPr>
          <a:lstStyle/>
          <a:p>
            <a:r>
              <a:rPr lang="en-US" sz="1000" dirty="0"/>
              <a:t>*Hession, H., Byrne, M., Cleary, S., Andersson, K. G., and Roed, J. (2006). Measurement of contaminant removal from skin using a portable fluorescence scanning system. Journal of Environmental Radioactivity, 85, 196-204.</a:t>
            </a:r>
          </a:p>
          <a:p>
            <a:r>
              <a:rPr lang="en-US" sz="1000" dirty="0"/>
              <a:t>*</a:t>
            </a:r>
            <a:r>
              <a:rPr lang="en-US" sz="1000" dirty="0" err="1"/>
              <a:t>Liljegren</a:t>
            </a:r>
            <a:r>
              <a:rPr lang="en-US" sz="1000" dirty="0"/>
              <a:t>, J. C., and D. F. Brown. Argonne Below Ground Model Part II: Population Dynamics, Exposure, and Fomite Transport. No. ANL/DIS-14/13. Argonne National Lab.(ANL), Argonne, IL (United States), 2014.</a:t>
            </a:r>
          </a:p>
          <a:p>
            <a:r>
              <a:rPr lang="en-US" sz="1000" dirty="0"/>
              <a:t>*</a:t>
            </a:r>
            <a:r>
              <a:rPr lang="en-US" sz="1000" dirty="0" err="1"/>
              <a:t>McDonagh</a:t>
            </a:r>
            <a:r>
              <a:rPr lang="en-US" sz="1000" dirty="0"/>
              <a:t>, A., and Byrne, M. A. (2014b). The influence of human physical activity and contaminated clothing type on particle resuspension. Journal of Environmental Radioactivity, 127, 119-126.</a:t>
            </a:r>
          </a:p>
        </p:txBody>
      </p:sp>
    </p:spTree>
    <p:extLst>
      <p:ext uri="{BB962C8B-B14F-4D97-AF65-F5344CB8AC3E}">
        <p14:creationId xmlns:p14="http://schemas.microsoft.com/office/powerpoint/2010/main" val="777828326"/>
      </p:ext>
    </p:extLst>
  </p:cSld>
  <p:clrMapOvr>
    <a:masterClrMapping/>
  </p:clrMapOvr>
</p:sld>
</file>

<file path=ppt/theme/theme1.xml><?xml version="1.0" encoding="utf-8"?>
<a:theme xmlns:a="http://schemas.openxmlformats.org/drawingml/2006/main" name="presentation_16x9">
  <a:themeElements>
    <a:clrScheme name="Argonne General Purpose Template">
      <a:dk1>
        <a:srgbClr val="47484A"/>
      </a:dk1>
      <a:lt1>
        <a:srgbClr val="FFFFFF"/>
      </a:lt1>
      <a:dk2>
        <a:srgbClr val="0082CA"/>
      </a:dk2>
      <a:lt2>
        <a:srgbClr val="ECAA00"/>
      </a:lt2>
      <a:accent1>
        <a:srgbClr val="7AB800"/>
      </a:accent1>
      <a:accent2>
        <a:srgbClr val="00609C"/>
      </a:accent2>
      <a:accent3>
        <a:srgbClr val="4D008C"/>
      </a:accent3>
      <a:accent4>
        <a:srgbClr val="FF7900"/>
      </a:accent4>
      <a:accent5>
        <a:srgbClr val="00A19C"/>
      </a:accent5>
      <a:accent6>
        <a:srgbClr val="CD202C"/>
      </a:accent6>
      <a:hlink>
        <a:srgbClr val="000000"/>
      </a:hlink>
      <a:folHlink>
        <a:srgbClr val="76777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16977731-C412-3943-B741-04857B423370}" vid="{1CB93506-B23E-0946-9F6E-16BB195DC344}"/>
    </a:ext>
  </a:extLst>
</a:theme>
</file>

<file path=ppt/theme/theme2.xml><?xml version="1.0" encoding="utf-8"?>
<a:theme xmlns:a="http://schemas.openxmlformats.org/drawingml/2006/main" name="1_presentation_16x9">
  <a:themeElements>
    <a:clrScheme name="Argonne General Purpose Template">
      <a:dk1>
        <a:srgbClr val="47484A"/>
      </a:dk1>
      <a:lt1>
        <a:srgbClr val="FFFFFF"/>
      </a:lt1>
      <a:dk2>
        <a:srgbClr val="0082CA"/>
      </a:dk2>
      <a:lt2>
        <a:srgbClr val="ECAA00"/>
      </a:lt2>
      <a:accent1>
        <a:srgbClr val="7AB800"/>
      </a:accent1>
      <a:accent2>
        <a:srgbClr val="00609C"/>
      </a:accent2>
      <a:accent3>
        <a:srgbClr val="4D008C"/>
      </a:accent3>
      <a:accent4>
        <a:srgbClr val="FF7900"/>
      </a:accent4>
      <a:accent5>
        <a:srgbClr val="00A19C"/>
      </a:accent5>
      <a:accent6>
        <a:srgbClr val="CD202C"/>
      </a:accent6>
      <a:hlink>
        <a:srgbClr val="000000"/>
      </a:hlink>
      <a:folHlink>
        <a:srgbClr val="76777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16977731-C412-3943-B741-04857B423370}" vid="{1CB93506-B23E-0946-9F6E-16BB195DC344}"/>
    </a:ext>
  </a:extLst>
</a:theme>
</file>

<file path=ppt/theme/theme3.xml><?xml version="1.0" encoding="utf-8"?>
<a:theme xmlns:a="http://schemas.openxmlformats.org/drawingml/2006/main" name="2_presentation_16x9">
  <a:themeElements>
    <a:clrScheme name="Argonne General Purpose Template">
      <a:dk1>
        <a:srgbClr val="47484A"/>
      </a:dk1>
      <a:lt1>
        <a:srgbClr val="FFFFFF"/>
      </a:lt1>
      <a:dk2>
        <a:srgbClr val="0082CA"/>
      </a:dk2>
      <a:lt2>
        <a:srgbClr val="ECAA00"/>
      </a:lt2>
      <a:accent1>
        <a:srgbClr val="7AB800"/>
      </a:accent1>
      <a:accent2>
        <a:srgbClr val="00609C"/>
      </a:accent2>
      <a:accent3>
        <a:srgbClr val="4D008C"/>
      </a:accent3>
      <a:accent4>
        <a:srgbClr val="FF7900"/>
      </a:accent4>
      <a:accent5>
        <a:srgbClr val="00A19C"/>
      </a:accent5>
      <a:accent6>
        <a:srgbClr val="CD202C"/>
      </a:accent6>
      <a:hlink>
        <a:srgbClr val="000000"/>
      </a:hlink>
      <a:folHlink>
        <a:srgbClr val="76777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16977731-C412-3943-B741-04857B423370}" vid="{1CB93506-B23E-0946-9F6E-16BB195DC34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10190</TotalTime>
  <Words>2668</Words>
  <Application>Microsoft Office PowerPoint</Application>
  <PresentationFormat>Widescreen</PresentationFormat>
  <Paragraphs>394</Paragraphs>
  <Slides>16</Slides>
  <Notes>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16</vt:i4>
      </vt:variant>
    </vt:vector>
  </HeadingPairs>
  <TitlesOfParts>
    <vt:vector size="26" baseType="lpstr">
      <vt:lpstr>Arial</vt:lpstr>
      <vt:lpstr>Calibri</vt:lpstr>
      <vt:lpstr>Cambria Math</vt:lpstr>
      <vt:lpstr>Garamond</vt:lpstr>
      <vt:lpstr>Montserrat</vt:lpstr>
      <vt:lpstr>Times New Roman</vt:lpstr>
      <vt:lpstr>Wingdings</vt:lpstr>
      <vt:lpstr>presentation_16x9</vt:lpstr>
      <vt:lpstr>1_presentation_16x9</vt:lpstr>
      <vt:lpstr>2_presentation_16x9</vt:lpstr>
      <vt:lpstr>Resuspension Factors for Emergency Phase Modeling – Recommended Values and Progress in Field Experiments</vt:lpstr>
      <vt:lpstr>Motivation</vt:lpstr>
      <vt:lpstr>Anspaugh et al.</vt:lpstr>
      <vt:lpstr>Resuspension Factor analysis</vt:lpstr>
      <vt:lpstr>PowerPoint Presentation</vt:lpstr>
      <vt:lpstr>PowerPoint Presentation</vt:lpstr>
      <vt:lpstr>Emission Factors (US EPA AP-42 method)</vt:lpstr>
      <vt:lpstr>PowerPoint Presentation</vt:lpstr>
      <vt:lpstr>Pedestrian Resuspension Rates</vt:lpstr>
      <vt:lpstr>PowerPoint Presentation</vt:lpstr>
      <vt:lpstr>Recommended resuspension factors Sf for specific conditions for vehicle and pedestrian traffic. “Fresh” refers to contamination that has not experienced any prior pedestrian or vehicle disturbance</vt:lpstr>
      <vt:lpstr>Stay times calculated by RESRAD-RDD  for 137Cs (left panel) and 241Am (right panel) contamination and its sensitivity to the resuspension factor</vt:lpstr>
      <vt:lpstr>Stay times calculated by RESRAD-RDD  for 137Cs (left panel) and 241Am (right panel) contamination and its sensitivity to the resuspension factor</vt:lpstr>
      <vt:lpstr>Stay times calculated by RESRAD-RDD  for 137Cs (left panel) and 241Am (right panel) contamination and its sensitivity to the resuspension factor</vt:lpstr>
      <vt:lpstr>Next steps</vt:lpstr>
      <vt:lpstr> Acknowledgments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Effects of Contaminant Aging and Decontamination Logistics on Remediation after a Radiological Dispersal Event</dc:title>
  <dc:creator>Hepler, Katherine</dc:creator>
  <cp:lastModifiedBy>Kaminski, Michael D.</cp:lastModifiedBy>
  <cp:revision>153</cp:revision>
  <dcterms:created xsi:type="dcterms:W3CDTF">2020-02-06T20:08:53Z</dcterms:created>
  <dcterms:modified xsi:type="dcterms:W3CDTF">2023-09-11T14:39:10Z</dcterms:modified>
</cp:coreProperties>
</file>